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s/slide56.xml" ContentType="application/vnd.openxmlformats-officedocument.presentationml.slide+xml"/>
  <Override PartName="/ppt/slides/slide58.xml" ContentType="application/vnd.openxmlformats-officedocument.presentationml.slide+xml"/>
  <Override PartName="/ppt/slides/slide67.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6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Override PartName="/ppt/slides/slide8.xml" ContentType="application/vnd.openxmlformats-officedocument.presentationml.slide+xml"/>
  <Override PartName="/ppt/slides/slide49.xml" ContentType="application/vnd.openxmlformats-officedocument.presentationml.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0"/>
  </p:notesMasterIdLst>
  <p:sldIdLst>
    <p:sldId id="307" r:id="rId2"/>
    <p:sldId id="256" r:id="rId3"/>
    <p:sldId id="503" r:id="rId4"/>
    <p:sldId id="354" r:id="rId5"/>
    <p:sldId id="342" r:id="rId6"/>
    <p:sldId id="504" r:id="rId7"/>
    <p:sldId id="505" r:id="rId8"/>
    <p:sldId id="506" r:id="rId9"/>
    <p:sldId id="507" r:id="rId10"/>
    <p:sldId id="508" r:id="rId11"/>
    <p:sldId id="509" r:id="rId12"/>
    <p:sldId id="511" r:id="rId13"/>
    <p:sldId id="512" r:id="rId14"/>
    <p:sldId id="513" r:id="rId15"/>
    <p:sldId id="514" r:id="rId16"/>
    <p:sldId id="515" r:id="rId17"/>
    <p:sldId id="510" r:id="rId18"/>
    <p:sldId id="517" r:id="rId19"/>
    <p:sldId id="518" r:id="rId20"/>
    <p:sldId id="519" r:id="rId21"/>
    <p:sldId id="516" r:id="rId22"/>
    <p:sldId id="520" r:id="rId23"/>
    <p:sldId id="436" r:id="rId24"/>
    <p:sldId id="521" r:id="rId25"/>
    <p:sldId id="522" r:id="rId26"/>
    <p:sldId id="526" r:id="rId27"/>
    <p:sldId id="527" r:id="rId28"/>
    <p:sldId id="528" r:id="rId29"/>
    <p:sldId id="529" r:id="rId30"/>
    <p:sldId id="531" r:id="rId31"/>
    <p:sldId id="532" r:id="rId32"/>
    <p:sldId id="533" r:id="rId33"/>
    <p:sldId id="535" r:id="rId34"/>
    <p:sldId id="536" r:id="rId35"/>
    <p:sldId id="537" r:id="rId36"/>
    <p:sldId id="538" r:id="rId37"/>
    <p:sldId id="539" r:id="rId38"/>
    <p:sldId id="540" r:id="rId39"/>
    <p:sldId id="541" r:id="rId40"/>
    <p:sldId id="439" r:id="rId41"/>
    <p:sldId id="542" r:id="rId42"/>
    <p:sldId id="437" r:id="rId43"/>
    <p:sldId id="543" r:id="rId44"/>
    <p:sldId id="544" r:id="rId45"/>
    <p:sldId id="545" r:id="rId46"/>
    <p:sldId id="547" r:id="rId47"/>
    <p:sldId id="548" r:id="rId48"/>
    <p:sldId id="546" r:id="rId49"/>
    <p:sldId id="549" r:id="rId50"/>
    <p:sldId id="558" r:id="rId51"/>
    <p:sldId id="556" r:id="rId52"/>
    <p:sldId id="557" r:id="rId53"/>
    <p:sldId id="550" r:id="rId54"/>
    <p:sldId id="555" r:id="rId55"/>
    <p:sldId id="560" r:id="rId56"/>
    <p:sldId id="551" r:id="rId57"/>
    <p:sldId id="564" r:id="rId58"/>
    <p:sldId id="576" r:id="rId59"/>
    <p:sldId id="563" r:id="rId60"/>
    <p:sldId id="577" r:id="rId61"/>
    <p:sldId id="579" r:id="rId62"/>
    <p:sldId id="570" r:id="rId63"/>
    <p:sldId id="553" r:id="rId64"/>
    <p:sldId id="580" r:id="rId65"/>
    <p:sldId id="567" r:id="rId66"/>
    <p:sldId id="581" r:id="rId67"/>
    <p:sldId id="575" r:id="rId68"/>
    <p:sldId id="574" r:id="rId69"/>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00CC"/>
    <a:srgbClr val="660033"/>
    <a:srgbClr val="800080"/>
    <a:srgbClr val="00863D"/>
    <a:srgbClr val="6600FF"/>
    <a:srgbClr val="009242"/>
    <a:srgbClr val="CC00CC"/>
    <a:srgbClr val="660066"/>
    <a:srgbClr val="A50021"/>
    <a:srgbClr val="3333FF"/>
  </p:clrMru>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Средний стиль 2 - акцент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42" autoAdjust="0"/>
    <p:restoredTop sz="88578" autoAdjust="0"/>
  </p:normalViewPr>
  <p:slideViewPr>
    <p:cSldViewPr>
      <p:cViewPr varScale="1">
        <p:scale>
          <a:sx n="93" d="100"/>
          <a:sy n="93" d="100"/>
        </p:scale>
        <p:origin x="-420"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 Type="http://schemas.openxmlformats.org/officeDocument/2006/relationships/slide" Target="slides/slide6.xml"/><Relationship Id="rId71"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F6E54B30-0656-4904-B3AC-3BF4EF2A88C5}" type="datetimeFigureOut">
              <a:rPr lang="ru-RU"/>
              <a:pPr>
                <a:defRPr/>
              </a:pPr>
              <a:t>07.03.2016</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ru-RU" noProof="0" smtClean="0"/>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noProof="0" smtClean="0"/>
              <a:t>Образец текста</a:t>
            </a:r>
          </a:p>
          <a:p>
            <a:pPr lvl="1"/>
            <a:r>
              <a:rPr lang="ru-RU" noProof="0" smtClean="0"/>
              <a:t>Второй уровень</a:t>
            </a:r>
          </a:p>
          <a:p>
            <a:pPr lvl="2"/>
            <a:r>
              <a:rPr lang="ru-RU" noProof="0" smtClean="0"/>
              <a:t>Третий уровень</a:t>
            </a:r>
          </a:p>
          <a:p>
            <a:pPr lvl="3"/>
            <a:r>
              <a:rPr lang="ru-RU" noProof="0" smtClean="0"/>
              <a:t>Четвертый уровень</a:t>
            </a:r>
          </a:p>
          <a:p>
            <a:pPr lvl="4"/>
            <a:r>
              <a:rPr lang="ru-RU" noProof="0" smtClean="0"/>
              <a:t>Пятый уровень</a:t>
            </a:r>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pPr>
              <a:defRPr/>
            </a:pPr>
            <a:fld id="{16C80342-00E3-4893-B0C2-7E6E9829DD41}" type="slidenum">
              <a:rPr lang="ru-RU"/>
              <a:pPr>
                <a:defRPr/>
              </a:pPr>
              <a:t>‹#›</a:t>
            </a:fld>
            <a:endParaRPr lang="ru-RU"/>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pPr>
              <a:defRPr/>
            </a:pPr>
            <a:fld id="{16C80342-00E3-4893-B0C2-7E6E9829DD41}" type="slidenum">
              <a:rPr lang="ru-RU" smtClean="0"/>
              <a:pPr>
                <a:defRPr/>
              </a:pPr>
              <a:t>9</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ru-RU" smtClean="0"/>
              <a:t>Образец подзаголовка</a:t>
            </a:r>
            <a:endParaRPr lang="ru-RU"/>
          </a:p>
        </p:txBody>
      </p:sp>
      <p:sp>
        <p:nvSpPr>
          <p:cNvPr id="4" name="Rectangle 4"/>
          <p:cNvSpPr>
            <a:spLocks noGrp="1" noChangeArrowheads="1"/>
          </p:cNvSpPr>
          <p:nvPr>
            <p:ph type="dt" sz="half" idx="10"/>
          </p:nvPr>
        </p:nvSpPr>
        <p:spPr>
          <a:ln/>
        </p:spPr>
        <p:txBody>
          <a:bodyPr/>
          <a:lstStyle>
            <a:lvl1pPr>
              <a:defRPr/>
            </a:lvl1pPr>
          </a:lstStyle>
          <a:p>
            <a:pPr>
              <a:defRPr/>
            </a:pPr>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2791C867-DBC0-48C5-824D-288174245048}" type="slidenum">
              <a:rPr lang="ru-RU"/>
              <a:pPr>
                <a:defRPr/>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sz="half" idx="10"/>
          </p:nvPr>
        </p:nvSpPr>
        <p:spPr>
          <a:ln/>
        </p:spPr>
        <p:txBody>
          <a:bodyPr/>
          <a:lstStyle>
            <a:lvl1pPr>
              <a:defRPr/>
            </a:lvl1pPr>
          </a:lstStyle>
          <a:p>
            <a:pPr>
              <a:defRPr/>
            </a:pPr>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9BE9B545-84DC-4D20-B3D2-22F8CEFCDDDC}" type="slidenum">
              <a:rPr lang="ru-RU"/>
              <a:pPr>
                <a:defRPr/>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sz="half" idx="10"/>
          </p:nvPr>
        </p:nvSpPr>
        <p:spPr>
          <a:ln/>
        </p:spPr>
        <p:txBody>
          <a:bodyPr/>
          <a:lstStyle>
            <a:lvl1pPr>
              <a:defRPr/>
            </a:lvl1pPr>
          </a:lstStyle>
          <a:p>
            <a:pPr>
              <a:defRPr/>
            </a:pPr>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95788108-9735-4D87-BB09-CB1CA2BFEA12}" type="slidenum">
              <a:rPr lang="ru-RU"/>
              <a:pPr>
                <a:defRPr/>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sz="half" idx="10"/>
          </p:nvPr>
        </p:nvSpPr>
        <p:spPr>
          <a:ln/>
        </p:spPr>
        <p:txBody>
          <a:bodyPr/>
          <a:lstStyle>
            <a:lvl1pPr>
              <a:defRPr/>
            </a:lvl1pPr>
          </a:lstStyle>
          <a:p>
            <a:pPr>
              <a:defRPr/>
            </a:pPr>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52A06753-631C-48C5-B3C0-C3D6EDE816B8}" type="slidenum">
              <a:rPr lang="ru-RU"/>
              <a:pPr>
                <a:defRPr/>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Rectangle 4"/>
          <p:cNvSpPr>
            <a:spLocks noGrp="1" noChangeArrowheads="1"/>
          </p:cNvSpPr>
          <p:nvPr>
            <p:ph type="dt" sz="half" idx="10"/>
          </p:nvPr>
        </p:nvSpPr>
        <p:spPr>
          <a:ln/>
        </p:spPr>
        <p:txBody>
          <a:bodyPr/>
          <a:lstStyle>
            <a:lvl1pPr>
              <a:defRPr/>
            </a:lvl1pPr>
          </a:lstStyle>
          <a:p>
            <a:pPr>
              <a:defRPr/>
            </a:pPr>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E9689556-7182-4E68-B24A-FFE293BA4784}" type="slidenum">
              <a:rPr lang="ru-RU"/>
              <a:pPr>
                <a:defRPr/>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4"/>
          <p:cNvSpPr>
            <a:spLocks noGrp="1" noChangeArrowheads="1"/>
          </p:cNvSpPr>
          <p:nvPr>
            <p:ph type="dt" sz="half" idx="10"/>
          </p:nvPr>
        </p:nvSpPr>
        <p:spPr>
          <a:ln/>
        </p:spPr>
        <p:txBody>
          <a:bodyPr/>
          <a:lstStyle>
            <a:lvl1pPr>
              <a:defRPr/>
            </a:lvl1pPr>
          </a:lstStyle>
          <a:p>
            <a:pPr>
              <a:defRPr/>
            </a:pPr>
            <a:endParaRPr lang="ru-RU"/>
          </a:p>
        </p:txBody>
      </p:sp>
      <p:sp>
        <p:nvSpPr>
          <p:cNvPr id="6" name="Rectangle 5"/>
          <p:cNvSpPr>
            <a:spLocks noGrp="1" noChangeArrowheads="1"/>
          </p:cNvSpPr>
          <p:nvPr>
            <p:ph type="ftr" sz="quarter" idx="11"/>
          </p:nvPr>
        </p:nvSpPr>
        <p:spPr>
          <a:ln/>
        </p:spPr>
        <p:txBody>
          <a:bodyPr/>
          <a:lstStyle>
            <a:lvl1pPr>
              <a:defRPr/>
            </a:lvl1pPr>
          </a:lstStyle>
          <a:p>
            <a:pPr>
              <a:defRPr/>
            </a:pPr>
            <a:endParaRPr lang="ru-RU"/>
          </a:p>
        </p:txBody>
      </p:sp>
      <p:sp>
        <p:nvSpPr>
          <p:cNvPr id="7" name="Rectangle 6"/>
          <p:cNvSpPr>
            <a:spLocks noGrp="1" noChangeArrowheads="1"/>
          </p:cNvSpPr>
          <p:nvPr>
            <p:ph type="sldNum" sz="quarter" idx="12"/>
          </p:nvPr>
        </p:nvSpPr>
        <p:spPr>
          <a:ln/>
        </p:spPr>
        <p:txBody>
          <a:bodyPr/>
          <a:lstStyle>
            <a:lvl1pPr>
              <a:defRPr/>
            </a:lvl1pPr>
          </a:lstStyle>
          <a:p>
            <a:pPr>
              <a:defRPr/>
            </a:pPr>
            <a:fld id="{906E033B-BEA4-4066-BE2E-63FD495981A5}" type="slidenum">
              <a:rPr lang="ru-RU"/>
              <a:pPr>
                <a:defRPr/>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Rectangle 4"/>
          <p:cNvSpPr>
            <a:spLocks noGrp="1" noChangeArrowheads="1"/>
          </p:cNvSpPr>
          <p:nvPr>
            <p:ph type="dt" sz="half" idx="10"/>
          </p:nvPr>
        </p:nvSpPr>
        <p:spPr>
          <a:ln/>
        </p:spPr>
        <p:txBody>
          <a:bodyPr/>
          <a:lstStyle>
            <a:lvl1pPr>
              <a:defRPr/>
            </a:lvl1pPr>
          </a:lstStyle>
          <a:p>
            <a:pPr>
              <a:defRPr/>
            </a:pPr>
            <a:endParaRPr lang="ru-RU"/>
          </a:p>
        </p:txBody>
      </p:sp>
      <p:sp>
        <p:nvSpPr>
          <p:cNvPr id="8" name="Rectangle 5"/>
          <p:cNvSpPr>
            <a:spLocks noGrp="1" noChangeArrowheads="1"/>
          </p:cNvSpPr>
          <p:nvPr>
            <p:ph type="ftr" sz="quarter" idx="11"/>
          </p:nvPr>
        </p:nvSpPr>
        <p:spPr>
          <a:ln/>
        </p:spPr>
        <p:txBody>
          <a:bodyPr/>
          <a:lstStyle>
            <a:lvl1pPr>
              <a:defRPr/>
            </a:lvl1pPr>
          </a:lstStyle>
          <a:p>
            <a:pPr>
              <a:defRPr/>
            </a:pPr>
            <a:endParaRPr lang="ru-RU"/>
          </a:p>
        </p:txBody>
      </p:sp>
      <p:sp>
        <p:nvSpPr>
          <p:cNvPr id="9" name="Rectangle 6"/>
          <p:cNvSpPr>
            <a:spLocks noGrp="1" noChangeArrowheads="1"/>
          </p:cNvSpPr>
          <p:nvPr>
            <p:ph type="sldNum" sz="quarter" idx="12"/>
          </p:nvPr>
        </p:nvSpPr>
        <p:spPr>
          <a:ln/>
        </p:spPr>
        <p:txBody>
          <a:bodyPr/>
          <a:lstStyle>
            <a:lvl1pPr>
              <a:defRPr/>
            </a:lvl1pPr>
          </a:lstStyle>
          <a:p>
            <a:pPr>
              <a:defRPr/>
            </a:pPr>
            <a:fld id="{DE7DD7A8-BE27-4BBB-A20D-327A5E457DA2}" type="slidenum">
              <a:rPr lang="ru-RU"/>
              <a:pPr>
                <a:defRPr/>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Rectangle 4"/>
          <p:cNvSpPr>
            <a:spLocks noGrp="1" noChangeArrowheads="1"/>
          </p:cNvSpPr>
          <p:nvPr>
            <p:ph type="dt" sz="half" idx="10"/>
          </p:nvPr>
        </p:nvSpPr>
        <p:spPr>
          <a:ln/>
        </p:spPr>
        <p:txBody>
          <a:bodyPr/>
          <a:lstStyle>
            <a:lvl1pPr>
              <a:defRPr/>
            </a:lvl1pPr>
          </a:lstStyle>
          <a:p>
            <a:pPr>
              <a:defRPr/>
            </a:pPr>
            <a:endParaRPr lang="ru-RU"/>
          </a:p>
        </p:txBody>
      </p:sp>
      <p:sp>
        <p:nvSpPr>
          <p:cNvPr id="4" name="Rectangle 5"/>
          <p:cNvSpPr>
            <a:spLocks noGrp="1" noChangeArrowheads="1"/>
          </p:cNvSpPr>
          <p:nvPr>
            <p:ph type="ftr" sz="quarter" idx="11"/>
          </p:nvPr>
        </p:nvSpPr>
        <p:spPr>
          <a:ln/>
        </p:spPr>
        <p:txBody>
          <a:bodyPr/>
          <a:lstStyle>
            <a:lvl1pPr>
              <a:defRPr/>
            </a:lvl1pPr>
          </a:lstStyle>
          <a:p>
            <a:pPr>
              <a:defRPr/>
            </a:pPr>
            <a:endParaRPr lang="ru-RU"/>
          </a:p>
        </p:txBody>
      </p:sp>
      <p:sp>
        <p:nvSpPr>
          <p:cNvPr id="5" name="Rectangle 6"/>
          <p:cNvSpPr>
            <a:spLocks noGrp="1" noChangeArrowheads="1"/>
          </p:cNvSpPr>
          <p:nvPr>
            <p:ph type="sldNum" sz="quarter" idx="12"/>
          </p:nvPr>
        </p:nvSpPr>
        <p:spPr>
          <a:ln/>
        </p:spPr>
        <p:txBody>
          <a:bodyPr/>
          <a:lstStyle>
            <a:lvl1pPr>
              <a:defRPr/>
            </a:lvl1pPr>
          </a:lstStyle>
          <a:p>
            <a:pPr>
              <a:defRPr/>
            </a:pPr>
            <a:fld id="{21096362-1DA9-4F0A-A2E0-867BAA6E6F4F}" type="slidenum">
              <a:rPr lang="ru-RU"/>
              <a:pPr>
                <a:defRPr/>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ru-RU"/>
          </a:p>
        </p:txBody>
      </p:sp>
      <p:sp>
        <p:nvSpPr>
          <p:cNvPr id="3" name="Rectangle 5"/>
          <p:cNvSpPr>
            <a:spLocks noGrp="1" noChangeArrowheads="1"/>
          </p:cNvSpPr>
          <p:nvPr>
            <p:ph type="ftr" sz="quarter" idx="11"/>
          </p:nvPr>
        </p:nvSpPr>
        <p:spPr>
          <a:ln/>
        </p:spPr>
        <p:txBody>
          <a:bodyPr/>
          <a:lstStyle>
            <a:lvl1pPr>
              <a:defRPr/>
            </a:lvl1pPr>
          </a:lstStyle>
          <a:p>
            <a:pPr>
              <a:defRPr/>
            </a:pPr>
            <a:endParaRPr lang="ru-RU"/>
          </a:p>
        </p:txBody>
      </p:sp>
      <p:sp>
        <p:nvSpPr>
          <p:cNvPr id="4" name="Rectangle 6"/>
          <p:cNvSpPr>
            <a:spLocks noGrp="1" noChangeArrowheads="1"/>
          </p:cNvSpPr>
          <p:nvPr>
            <p:ph type="sldNum" sz="quarter" idx="12"/>
          </p:nvPr>
        </p:nvSpPr>
        <p:spPr>
          <a:ln/>
        </p:spPr>
        <p:txBody>
          <a:bodyPr/>
          <a:lstStyle>
            <a:lvl1pPr>
              <a:defRPr/>
            </a:lvl1pPr>
          </a:lstStyle>
          <a:p>
            <a:pPr>
              <a:defRPr/>
            </a:pPr>
            <a:fld id="{7AB34A22-AF63-492F-9216-FD642498E4A1}" type="slidenum">
              <a:rPr lang="ru-RU"/>
              <a:pPr>
                <a:defRPr/>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4"/>
          <p:cNvSpPr>
            <a:spLocks noGrp="1" noChangeArrowheads="1"/>
          </p:cNvSpPr>
          <p:nvPr>
            <p:ph type="dt" sz="half" idx="10"/>
          </p:nvPr>
        </p:nvSpPr>
        <p:spPr>
          <a:ln/>
        </p:spPr>
        <p:txBody>
          <a:bodyPr/>
          <a:lstStyle>
            <a:lvl1pPr>
              <a:defRPr/>
            </a:lvl1pPr>
          </a:lstStyle>
          <a:p>
            <a:pPr>
              <a:defRPr/>
            </a:pPr>
            <a:endParaRPr lang="ru-RU"/>
          </a:p>
        </p:txBody>
      </p:sp>
      <p:sp>
        <p:nvSpPr>
          <p:cNvPr id="6" name="Rectangle 5"/>
          <p:cNvSpPr>
            <a:spLocks noGrp="1" noChangeArrowheads="1"/>
          </p:cNvSpPr>
          <p:nvPr>
            <p:ph type="ftr" sz="quarter" idx="11"/>
          </p:nvPr>
        </p:nvSpPr>
        <p:spPr>
          <a:ln/>
        </p:spPr>
        <p:txBody>
          <a:bodyPr/>
          <a:lstStyle>
            <a:lvl1pPr>
              <a:defRPr/>
            </a:lvl1pPr>
          </a:lstStyle>
          <a:p>
            <a:pPr>
              <a:defRPr/>
            </a:pPr>
            <a:endParaRPr lang="ru-RU"/>
          </a:p>
        </p:txBody>
      </p:sp>
      <p:sp>
        <p:nvSpPr>
          <p:cNvPr id="7" name="Rectangle 6"/>
          <p:cNvSpPr>
            <a:spLocks noGrp="1" noChangeArrowheads="1"/>
          </p:cNvSpPr>
          <p:nvPr>
            <p:ph type="sldNum" sz="quarter" idx="12"/>
          </p:nvPr>
        </p:nvSpPr>
        <p:spPr>
          <a:ln/>
        </p:spPr>
        <p:txBody>
          <a:bodyPr/>
          <a:lstStyle>
            <a:lvl1pPr>
              <a:defRPr/>
            </a:lvl1pPr>
          </a:lstStyle>
          <a:p>
            <a:pPr>
              <a:defRPr/>
            </a:pPr>
            <a:fld id="{F01A1AF3-D52B-43E2-A5CF-14558ABC7821}" type="slidenum">
              <a:rPr lang="ru-RU"/>
              <a:pPr>
                <a:defRPr/>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smtClean="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4"/>
          <p:cNvSpPr>
            <a:spLocks noGrp="1" noChangeArrowheads="1"/>
          </p:cNvSpPr>
          <p:nvPr>
            <p:ph type="dt" sz="half" idx="10"/>
          </p:nvPr>
        </p:nvSpPr>
        <p:spPr>
          <a:ln/>
        </p:spPr>
        <p:txBody>
          <a:bodyPr/>
          <a:lstStyle>
            <a:lvl1pPr>
              <a:defRPr/>
            </a:lvl1pPr>
          </a:lstStyle>
          <a:p>
            <a:pPr>
              <a:defRPr/>
            </a:pPr>
            <a:endParaRPr lang="ru-RU"/>
          </a:p>
        </p:txBody>
      </p:sp>
      <p:sp>
        <p:nvSpPr>
          <p:cNvPr id="6" name="Rectangle 5"/>
          <p:cNvSpPr>
            <a:spLocks noGrp="1" noChangeArrowheads="1"/>
          </p:cNvSpPr>
          <p:nvPr>
            <p:ph type="ftr" sz="quarter" idx="11"/>
          </p:nvPr>
        </p:nvSpPr>
        <p:spPr>
          <a:ln/>
        </p:spPr>
        <p:txBody>
          <a:bodyPr/>
          <a:lstStyle>
            <a:lvl1pPr>
              <a:defRPr/>
            </a:lvl1pPr>
          </a:lstStyle>
          <a:p>
            <a:pPr>
              <a:defRPr/>
            </a:pPr>
            <a:endParaRPr lang="ru-RU"/>
          </a:p>
        </p:txBody>
      </p:sp>
      <p:sp>
        <p:nvSpPr>
          <p:cNvPr id="7" name="Rectangle 6"/>
          <p:cNvSpPr>
            <a:spLocks noGrp="1" noChangeArrowheads="1"/>
          </p:cNvSpPr>
          <p:nvPr>
            <p:ph type="sldNum" sz="quarter" idx="12"/>
          </p:nvPr>
        </p:nvSpPr>
        <p:spPr>
          <a:ln/>
        </p:spPr>
        <p:txBody>
          <a:bodyPr/>
          <a:lstStyle>
            <a:lvl1pPr>
              <a:defRPr/>
            </a:lvl1pPr>
          </a:lstStyle>
          <a:p>
            <a:pPr>
              <a:defRPr/>
            </a:pPr>
            <a:fld id="{0F029036-32BB-4ECE-91D3-53431BE8605F}" type="slidenum">
              <a:rPr lang="ru-RU"/>
              <a:pPr>
                <a:defRPr/>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a:defRPr/>
            </a:pPr>
            <a:endParaRPr lang="ru-RU"/>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a:defRPr/>
            </a:pPr>
            <a:endParaRPr lang="ru-RU"/>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118AE96A-F84F-4D6A-8FFA-690DE5A03679}" type="slidenum">
              <a:rPr lang="ru-RU"/>
              <a:pPr>
                <a:defRPr/>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AutoShape 5" descr="i?id=50347012-00-72&amp;n=21"/>
          <p:cNvSpPr>
            <a:spLocks noChangeAspect="1" noChangeArrowheads="1"/>
          </p:cNvSpPr>
          <p:nvPr/>
        </p:nvSpPr>
        <p:spPr bwMode="auto">
          <a:xfrm>
            <a:off x="4419600" y="3276600"/>
            <a:ext cx="304800" cy="304800"/>
          </a:xfrm>
          <a:prstGeom prst="rect">
            <a:avLst/>
          </a:prstGeom>
          <a:noFill/>
          <a:ln w="9525">
            <a:noFill/>
            <a:miter lim="800000"/>
            <a:headEnd/>
            <a:tailEnd/>
          </a:ln>
        </p:spPr>
        <p:txBody>
          <a:bodyPr/>
          <a:lstStyle/>
          <a:p>
            <a:endParaRPr lang="ru-RU"/>
          </a:p>
        </p:txBody>
      </p:sp>
      <p:pic>
        <p:nvPicPr>
          <p:cNvPr id="2051" name="Picture 6" descr="лого олимп"/>
          <p:cNvPicPr>
            <a:picLocks noChangeAspect="1" noChangeArrowheads="1"/>
          </p:cNvPicPr>
          <p:nvPr/>
        </p:nvPicPr>
        <p:blipFill>
          <a:blip r:embed="rId2"/>
          <a:srcRect/>
          <a:stretch>
            <a:fillRect/>
          </a:stretch>
        </p:blipFill>
        <p:spPr bwMode="auto">
          <a:xfrm>
            <a:off x="1979613" y="333375"/>
            <a:ext cx="5327650" cy="3833813"/>
          </a:xfrm>
          <a:prstGeom prst="rect">
            <a:avLst/>
          </a:prstGeom>
          <a:noFill/>
          <a:ln w="9525">
            <a:noFill/>
            <a:miter lim="800000"/>
            <a:headEnd/>
            <a:tailEnd/>
          </a:ln>
        </p:spPr>
      </p:pic>
      <p:sp>
        <p:nvSpPr>
          <p:cNvPr id="2052" name="Rectangle 7"/>
          <p:cNvSpPr>
            <a:spLocks noChangeArrowheads="1"/>
          </p:cNvSpPr>
          <p:nvPr/>
        </p:nvSpPr>
        <p:spPr bwMode="auto">
          <a:xfrm>
            <a:off x="357158" y="4500570"/>
            <a:ext cx="8569325" cy="2308324"/>
          </a:xfrm>
          <a:prstGeom prst="rect">
            <a:avLst/>
          </a:prstGeom>
          <a:noFill/>
          <a:ln w="9525">
            <a:noFill/>
            <a:miter lim="800000"/>
            <a:headEnd/>
            <a:tailEnd/>
          </a:ln>
        </p:spPr>
        <p:txBody>
          <a:bodyPr>
            <a:spAutoFit/>
          </a:bodyPr>
          <a:lstStyle/>
          <a:p>
            <a:pPr algn="ctr"/>
            <a:r>
              <a:rPr lang="fr-FR" sz="2400" b="1" dirty="0" smtClean="0">
                <a:solidFill>
                  <a:schemeClr val="accent2"/>
                </a:solidFill>
              </a:rPr>
              <a:t>XIII </a:t>
            </a:r>
            <a:r>
              <a:rPr lang="ru-RU" sz="2400" b="1" dirty="0" smtClean="0">
                <a:solidFill>
                  <a:schemeClr val="accent2"/>
                </a:solidFill>
              </a:rPr>
              <a:t>Всероссийская </a:t>
            </a:r>
            <a:r>
              <a:rPr lang="ru-RU" sz="2400" b="1" dirty="0">
                <a:solidFill>
                  <a:schemeClr val="accent2"/>
                </a:solidFill>
              </a:rPr>
              <a:t>олимпиада школьников </a:t>
            </a:r>
          </a:p>
          <a:p>
            <a:pPr algn="ctr"/>
            <a:r>
              <a:rPr lang="ru-RU" sz="2400" b="1" dirty="0">
                <a:solidFill>
                  <a:schemeClr val="accent2"/>
                </a:solidFill>
              </a:rPr>
              <a:t>по французскому языку для учащихся 9-11 классов</a:t>
            </a:r>
          </a:p>
          <a:p>
            <a:pPr algn="ctr"/>
            <a:endParaRPr lang="ru-RU" sz="2400" b="1" dirty="0">
              <a:solidFill>
                <a:schemeClr val="accent2"/>
              </a:solidFill>
            </a:endParaRPr>
          </a:p>
          <a:p>
            <a:pPr algn="ctr"/>
            <a:r>
              <a:rPr lang="ru-RU" sz="2400" b="1" dirty="0" smtClean="0">
                <a:solidFill>
                  <a:schemeClr val="accent2"/>
                </a:solidFill>
              </a:rPr>
              <a:t>Заключительный </a:t>
            </a:r>
            <a:r>
              <a:rPr lang="ru-RU" sz="2400" b="1" dirty="0">
                <a:solidFill>
                  <a:schemeClr val="accent2"/>
                </a:solidFill>
              </a:rPr>
              <a:t>этап. Уровень сложности </a:t>
            </a:r>
            <a:r>
              <a:rPr lang="ru-RU" sz="2400" b="1" dirty="0" smtClean="0">
                <a:solidFill>
                  <a:schemeClr val="accent2"/>
                </a:solidFill>
              </a:rPr>
              <a:t>В2+.</a:t>
            </a:r>
            <a:endParaRPr lang="ru-RU" sz="2400" b="1" dirty="0">
              <a:solidFill>
                <a:schemeClr val="accent2"/>
              </a:solidFill>
            </a:endParaRPr>
          </a:p>
          <a:p>
            <a:pPr algn="ctr"/>
            <a:r>
              <a:rPr lang="ru-RU" sz="2400" b="1" dirty="0" smtClean="0">
                <a:solidFill>
                  <a:schemeClr val="accent2"/>
                </a:solidFill>
              </a:rPr>
              <a:t>27 марта-2 апреля 2016 года</a:t>
            </a:r>
          </a:p>
          <a:p>
            <a:pPr algn="ctr"/>
            <a:r>
              <a:rPr lang="ru-RU" sz="2400" b="1" dirty="0" smtClean="0">
                <a:solidFill>
                  <a:schemeClr val="accent2"/>
                </a:solidFill>
              </a:rPr>
              <a:t>Великий Новгород</a:t>
            </a:r>
            <a:endParaRPr lang="ru-RU" sz="2400" b="1" dirty="0">
              <a:solidFill>
                <a:schemeClr val="accent2"/>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ext Box 2"/>
          <p:cNvSpPr txBox="1">
            <a:spLocks noChangeArrowheads="1"/>
          </p:cNvSpPr>
          <p:nvPr/>
        </p:nvSpPr>
        <p:spPr bwMode="auto">
          <a:xfrm>
            <a:off x="179388" y="188913"/>
            <a:ext cx="8713787" cy="457200"/>
          </a:xfrm>
          <a:prstGeom prst="rect">
            <a:avLst/>
          </a:prstGeom>
          <a:noFill/>
          <a:ln w="9525">
            <a:noFill/>
            <a:miter lim="800000"/>
            <a:headEnd/>
            <a:tailEnd/>
          </a:ln>
        </p:spPr>
        <p:txBody>
          <a:bodyPr>
            <a:spAutoFit/>
          </a:bodyPr>
          <a:lstStyle/>
          <a:p>
            <a:endParaRPr lang="ru-RU" sz="2400"/>
          </a:p>
        </p:txBody>
      </p:sp>
      <p:sp>
        <p:nvSpPr>
          <p:cNvPr id="6147" name="Rectangle 228"/>
          <p:cNvSpPr>
            <a:spLocks noChangeArrowheads="1"/>
          </p:cNvSpPr>
          <p:nvPr/>
        </p:nvSpPr>
        <p:spPr bwMode="auto">
          <a:xfrm>
            <a:off x="285720" y="357166"/>
            <a:ext cx="8640762" cy="6072229"/>
          </a:xfrm>
          <a:prstGeom prst="rect">
            <a:avLst/>
          </a:prstGeom>
          <a:noFill/>
          <a:ln w="9525">
            <a:noFill/>
            <a:miter lim="800000"/>
            <a:headEnd/>
            <a:tailEnd/>
          </a:ln>
        </p:spPr>
        <p:txBody>
          <a:bodyPr wrap="square" anchor="ctr">
            <a:spAutoFit/>
          </a:bodyPr>
          <a:lstStyle/>
          <a:p>
            <a:pPr fontAlgn="ctr">
              <a:spcBef>
                <a:spcPts val="0"/>
              </a:spcBef>
              <a:spcAft>
                <a:spcPts val="0"/>
              </a:spcAft>
            </a:pPr>
            <a:endParaRPr lang="ru-RU" sz="2800" dirty="0" smtClean="0">
              <a:latin typeface="Arial"/>
            </a:endParaRPr>
          </a:p>
          <a:p>
            <a:pPr fontAlgn="ctr">
              <a:spcBef>
                <a:spcPts val="0"/>
              </a:spcBef>
              <a:spcAft>
                <a:spcPts val="0"/>
              </a:spcAft>
            </a:pPr>
            <a:endParaRPr lang="ru-RU" sz="2800" dirty="0" smtClean="0">
              <a:latin typeface="Arial"/>
            </a:endParaRPr>
          </a:p>
          <a:p>
            <a:pPr fontAlgn="ctr">
              <a:spcBef>
                <a:spcPts val="0"/>
              </a:spcBef>
              <a:spcAft>
                <a:spcPts val="0"/>
              </a:spcAft>
            </a:pPr>
            <a:endParaRPr lang="ru-RU" sz="2800" dirty="0" smtClean="0">
              <a:latin typeface="Arial"/>
            </a:endParaRPr>
          </a:p>
          <a:p>
            <a:pPr fontAlgn="ctr">
              <a:spcBef>
                <a:spcPts val="0"/>
              </a:spcBef>
              <a:spcAft>
                <a:spcPts val="0"/>
              </a:spcAft>
            </a:pPr>
            <a:endParaRPr lang="ru-RU" sz="2800" dirty="0" smtClean="0">
              <a:latin typeface="Arial"/>
            </a:endParaRPr>
          </a:p>
          <a:p>
            <a:pPr fontAlgn="ctr">
              <a:spcBef>
                <a:spcPts val="0"/>
              </a:spcBef>
              <a:spcAft>
                <a:spcPts val="0"/>
              </a:spcAft>
            </a:pPr>
            <a:endParaRPr lang="ru-RU" sz="2800" dirty="0" smtClean="0">
              <a:latin typeface="Arial"/>
            </a:endParaRPr>
          </a:p>
          <a:p>
            <a:pPr fontAlgn="ctr">
              <a:spcBef>
                <a:spcPts val="0"/>
              </a:spcBef>
              <a:spcAft>
                <a:spcPts val="0"/>
              </a:spcAft>
            </a:pPr>
            <a:endParaRPr lang="ru-RU" sz="2800" dirty="0" smtClean="0">
              <a:latin typeface="Arial"/>
            </a:endParaRPr>
          </a:p>
          <a:p>
            <a:pPr fontAlgn="ctr">
              <a:spcBef>
                <a:spcPts val="0"/>
              </a:spcBef>
              <a:spcAft>
                <a:spcPts val="0"/>
              </a:spcAft>
            </a:pPr>
            <a:endParaRPr lang="ru-RU" sz="2800" dirty="0" smtClean="0">
              <a:latin typeface="Arial"/>
            </a:endParaRPr>
          </a:p>
          <a:p>
            <a:pPr fontAlgn="ctr">
              <a:spcBef>
                <a:spcPts val="0"/>
              </a:spcBef>
              <a:spcAft>
                <a:spcPts val="0"/>
              </a:spcAft>
            </a:pPr>
            <a:endParaRPr lang="ru-RU" sz="2400" dirty="0" smtClean="0">
              <a:latin typeface="Arial"/>
            </a:endParaRPr>
          </a:p>
          <a:p>
            <a:pPr fontAlgn="ctr">
              <a:spcBef>
                <a:spcPts val="0"/>
              </a:spcBef>
              <a:spcAft>
                <a:spcPts val="0"/>
              </a:spcAft>
            </a:pPr>
            <a:endParaRPr lang="ru-RU" sz="2400" dirty="0" smtClean="0">
              <a:latin typeface="Arial"/>
            </a:endParaRPr>
          </a:p>
          <a:p>
            <a:pPr fontAlgn="ctr">
              <a:spcBef>
                <a:spcPts val="0"/>
              </a:spcBef>
              <a:spcAft>
                <a:spcPts val="0"/>
              </a:spcAft>
            </a:pPr>
            <a:endParaRPr lang="ru-RU" sz="2400" dirty="0" smtClean="0">
              <a:latin typeface="Arial"/>
            </a:endParaRPr>
          </a:p>
          <a:p>
            <a:pPr fontAlgn="ctr">
              <a:spcBef>
                <a:spcPts val="0"/>
              </a:spcBef>
              <a:spcAft>
                <a:spcPts val="0"/>
              </a:spcAft>
            </a:pPr>
            <a:endParaRPr lang="ru-RU" sz="2400" dirty="0" smtClean="0">
              <a:latin typeface="Arial"/>
            </a:endParaRPr>
          </a:p>
          <a:p>
            <a:pPr fontAlgn="ctr">
              <a:spcBef>
                <a:spcPts val="0"/>
              </a:spcBef>
              <a:spcAft>
                <a:spcPts val="0"/>
              </a:spcAft>
            </a:pPr>
            <a:endParaRPr lang="ru-RU" sz="2400" dirty="0" smtClean="0">
              <a:latin typeface="Arial"/>
            </a:endParaRPr>
          </a:p>
          <a:p>
            <a:pPr fontAlgn="ctr">
              <a:spcBef>
                <a:spcPts val="0"/>
              </a:spcBef>
              <a:spcAft>
                <a:spcPts val="0"/>
              </a:spcAft>
            </a:pPr>
            <a:endParaRPr lang="ru-RU" sz="2400" dirty="0" smtClean="0">
              <a:latin typeface="Arial"/>
            </a:endParaRPr>
          </a:p>
          <a:p>
            <a:pPr fontAlgn="ctr">
              <a:spcBef>
                <a:spcPts val="0"/>
              </a:spcBef>
              <a:spcAft>
                <a:spcPts val="0"/>
              </a:spcAft>
            </a:pPr>
            <a:endParaRPr lang="ru-RU" sz="2400" dirty="0" smtClean="0">
              <a:latin typeface="Arial"/>
            </a:endParaRPr>
          </a:p>
          <a:p>
            <a:endParaRPr lang="fr-FR" sz="2400" dirty="0"/>
          </a:p>
        </p:txBody>
      </p:sp>
      <p:graphicFrame>
        <p:nvGraphicFramePr>
          <p:cNvPr id="4551" name="Group 455"/>
          <p:cNvGraphicFramePr>
            <a:graphicFrameLocks noGrp="1"/>
          </p:cNvGraphicFramePr>
          <p:nvPr/>
        </p:nvGraphicFramePr>
        <p:xfrm>
          <a:off x="214282" y="3000372"/>
          <a:ext cx="8715436" cy="2107421"/>
        </p:xfrm>
        <a:graphic>
          <a:graphicData uri="http://schemas.openxmlformats.org/drawingml/2006/table">
            <a:tbl>
              <a:tblPr/>
              <a:tblGrid>
                <a:gridCol w="363143"/>
                <a:gridCol w="2110974"/>
                <a:gridCol w="2060729"/>
                <a:gridCol w="1913151"/>
                <a:gridCol w="2267439"/>
              </a:tblGrid>
              <a:tr h="500066">
                <a:tc>
                  <a:txBody>
                    <a:bodyPr/>
                    <a:lstStyle/>
                    <a:p>
                      <a:pPr marL="0" indent="0" algn="l">
                        <a:spcBef>
                          <a:spcPts val="200"/>
                        </a:spcBef>
                        <a:spcAft>
                          <a:spcPts val="200"/>
                        </a:spcAft>
                      </a:pPr>
                      <a:r>
                        <a:rPr lang="fr-FR" sz="2800" b="1" dirty="0">
                          <a:latin typeface="Times New Roman"/>
                          <a:ea typeface="Calibri"/>
                          <a:cs typeface="Times New Roman"/>
                        </a:rPr>
                        <a:t>1</a:t>
                      </a:r>
                      <a:endParaRPr lang="ru-RU" sz="28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70485">
                        <a:spcBef>
                          <a:spcPts val="200"/>
                        </a:spcBef>
                        <a:spcAft>
                          <a:spcPts val="480"/>
                        </a:spcAft>
                      </a:pPr>
                      <a:r>
                        <a:rPr lang="ru-RU" sz="2800">
                          <a:latin typeface="Times New Roman"/>
                          <a:ea typeface="Calibri"/>
                          <a:cs typeface="Times New Roman"/>
                        </a:rPr>
                        <a:t>А</a:t>
                      </a:r>
                      <a:r>
                        <a:rPr lang="fr-FR" sz="2800">
                          <a:latin typeface="Times New Roman"/>
                          <a:ea typeface="Calibri"/>
                          <a:cs typeface="Times New Roman"/>
                        </a:rPr>
                        <a:t>. l’y</a:t>
                      </a:r>
                      <a:endParaRPr lang="ru-RU" sz="2800">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21590">
                        <a:spcBef>
                          <a:spcPts val="200"/>
                        </a:spcBef>
                        <a:spcAft>
                          <a:spcPts val="480"/>
                        </a:spcAft>
                      </a:pPr>
                      <a:r>
                        <a:rPr lang="fr-FR" sz="2800" dirty="0">
                          <a:solidFill>
                            <a:srgbClr val="FF0000"/>
                          </a:solidFill>
                          <a:latin typeface="Times New Roman"/>
                          <a:ea typeface="Calibri"/>
                          <a:cs typeface="Times New Roman"/>
                        </a:rPr>
                        <a:t>B. </a:t>
                      </a:r>
                      <a:r>
                        <a:rPr lang="fr-FR" sz="2800" dirty="0" smtClean="0">
                          <a:solidFill>
                            <a:srgbClr val="FF0000"/>
                          </a:solidFill>
                          <a:latin typeface="Times New Roman"/>
                          <a:ea typeface="Calibri"/>
                          <a:cs typeface="Times New Roman"/>
                        </a:rPr>
                        <a:t>l’en</a:t>
                      </a:r>
                      <a:endParaRPr lang="ru-RU" sz="2800" dirty="0">
                        <a:solidFill>
                          <a:srgbClr val="FF0000"/>
                        </a:solidFill>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2385">
                        <a:spcBef>
                          <a:spcPts val="200"/>
                        </a:spcBef>
                        <a:spcAft>
                          <a:spcPts val="480"/>
                        </a:spcAft>
                      </a:pPr>
                      <a:r>
                        <a:rPr lang="fr-FR" sz="2800">
                          <a:latin typeface="Times New Roman"/>
                          <a:ea typeface="Calibri"/>
                          <a:cs typeface="Times New Roman"/>
                        </a:rPr>
                        <a:t>C. le</a:t>
                      </a:r>
                      <a:endParaRPr lang="ru-RU" sz="2800">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2385">
                        <a:spcBef>
                          <a:spcPts val="200"/>
                        </a:spcBef>
                        <a:spcAft>
                          <a:spcPts val="480"/>
                        </a:spcAft>
                      </a:pPr>
                      <a:r>
                        <a:rPr lang="fr-FR" sz="2800" dirty="0">
                          <a:latin typeface="Times New Roman"/>
                          <a:ea typeface="Calibri"/>
                          <a:cs typeface="Times New Roman"/>
                        </a:rPr>
                        <a:t>D. lui en</a:t>
                      </a:r>
                      <a:endParaRPr lang="ru-RU" sz="2800" dirty="0">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500066">
                <a:tc>
                  <a:txBody>
                    <a:bodyPr/>
                    <a:lstStyle/>
                    <a:p>
                      <a:pPr marL="0" indent="0" algn="l">
                        <a:spcBef>
                          <a:spcPts val="200"/>
                        </a:spcBef>
                        <a:spcAft>
                          <a:spcPts val="200"/>
                        </a:spcAft>
                      </a:pPr>
                      <a:r>
                        <a:rPr lang="fr-FR" sz="2800" b="1" dirty="0">
                          <a:latin typeface="Times New Roman"/>
                          <a:ea typeface="Calibri"/>
                          <a:cs typeface="Times New Roman"/>
                        </a:rPr>
                        <a:t>2</a:t>
                      </a:r>
                      <a:endParaRPr lang="ru-RU" sz="28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70485">
                        <a:spcBef>
                          <a:spcPts val="200"/>
                        </a:spcBef>
                        <a:spcAft>
                          <a:spcPts val="480"/>
                        </a:spcAft>
                      </a:pPr>
                      <a:r>
                        <a:rPr lang="ru-RU" sz="2800" dirty="0">
                          <a:solidFill>
                            <a:srgbClr val="FF0000"/>
                          </a:solidFill>
                          <a:latin typeface="Times New Roman"/>
                          <a:ea typeface="Calibri"/>
                          <a:cs typeface="Times New Roman"/>
                        </a:rPr>
                        <a:t>А</a:t>
                      </a:r>
                      <a:r>
                        <a:rPr lang="fr-FR" sz="2800" dirty="0">
                          <a:solidFill>
                            <a:srgbClr val="FF0000"/>
                          </a:solidFill>
                          <a:latin typeface="Times New Roman"/>
                          <a:ea typeface="Calibri"/>
                          <a:cs typeface="Times New Roman"/>
                        </a:rPr>
                        <a:t>. </a:t>
                      </a:r>
                      <a:r>
                        <a:rPr lang="fr-FR" sz="2800" dirty="0" smtClean="0">
                          <a:solidFill>
                            <a:srgbClr val="FF0000"/>
                          </a:solidFill>
                          <a:latin typeface="Times New Roman"/>
                          <a:ea typeface="Calibri"/>
                          <a:cs typeface="Times New Roman"/>
                        </a:rPr>
                        <a:t>mauvaise </a:t>
                      </a:r>
                      <a:endParaRPr lang="ru-RU" sz="2800" dirty="0">
                        <a:solidFill>
                          <a:srgbClr val="FF0000"/>
                        </a:solidFill>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21590">
                        <a:spcBef>
                          <a:spcPts val="200"/>
                        </a:spcBef>
                        <a:spcAft>
                          <a:spcPts val="480"/>
                        </a:spcAft>
                      </a:pPr>
                      <a:r>
                        <a:rPr lang="fr-FR" sz="2800" dirty="0">
                          <a:latin typeface="Times New Roman"/>
                          <a:ea typeface="Calibri"/>
                          <a:cs typeface="Times New Roman"/>
                        </a:rPr>
                        <a:t>B. médiocre</a:t>
                      </a:r>
                      <a:endParaRPr lang="ru-RU" sz="2800" dirty="0">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2385">
                        <a:spcBef>
                          <a:spcPts val="200"/>
                        </a:spcBef>
                        <a:spcAft>
                          <a:spcPts val="480"/>
                        </a:spcAft>
                      </a:pPr>
                      <a:r>
                        <a:rPr lang="fr-FR" sz="2800">
                          <a:latin typeface="Times New Roman"/>
                          <a:ea typeface="Calibri"/>
                          <a:cs typeface="Times New Roman"/>
                        </a:rPr>
                        <a:t>C. minable</a:t>
                      </a:r>
                      <a:endParaRPr lang="ru-RU" sz="2800">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2385">
                        <a:spcBef>
                          <a:spcPts val="200"/>
                        </a:spcBef>
                        <a:spcAft>
                          <a:spcPts val="480"/>
                        </a:spcAft>
                      </a:pPr>
                      <a:r>
                        <a:rPr lang="fr-FR" sz="2800" dirty="0">
                          <a:latin typeface="Times New Roman"/>
                          <a:ea typeface="Calibri"/>
                          <a:cs typeface="Times New Roman"/>
                        </a:rPr>
                        <a:t>D. déplorable </a:t>
                      </a:r>
                      <a:endParaRPr lang="ru-RU" sz="2800" dirty="0">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500066">
                <a:tc>
                  <a:txBody>
                    <a:bodyPr/>
                    <a:lstStyle/>
                    <a:p>
                      <a:pPr marL="0" indent="0" algn="l">
                        <a:spcBef>
                          <a:spcPts val="200"/>
                        </a:spcBef>
                        <a:spcAft>
                          <a:spcPts val="200"/>
                        </a:spcAft>
                      </a:pPr>
                      <a:r>
                        <a:rPr lang="fr-FR" sz="2800" b="1" dirty="0">
                          <a:latin typeface="Times New Roman"/>
                          <a:ea typeface="Calibri"/>
                          <a:cs typeface="Times New Roman"/>
                        </a:rPr>
                        <a:t>3</a:t>
                      </a:r>
                      <a:endParaRPr lang="ru-RU" sz="28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70485">
                        <a:spcBef>
                          <a:spcPts val="200"/>
                        </a:spcBef>
                        <a:spcAft>
                          <a:spcPts val="480"/>
                        </a:spcAft>
                      </a:pPr>
                      <a:r>
                        <a:rPr lang="ru-RU" sz="2800">
                          <a:latin typeface="Times New Roman"/>
                          <a:ea typeface="Calibri"/>
                          <a:cs typeface="Times New Roman"/>
                        </a:rPr>
                        <a:t>А</a:t>
                      </a:r>
                      <a:r>
                        <a:rPr lang="fr-FR" sz="2800">
                          <a:latin typeface="Times New Roman"/>
                          <a:ea typeface="Calibri"/>
                          <a:cs typeface="Times New Roman"/>
                        </a:rPr>
                        <a:t>. Des</a:t>
                      </a:r>
                      <a:endParaRPr lang="ru-RU" sz="2800">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21590">
                        <a:spcBef>
                          <a:spcPts val="200"/>
                        </a:spcBef>
                        <a:spcAft>
                          <a:spcPts val="480"/>
                        </a:spcAft>
                      </a:pPr>
                      <a:r>
                        <a:rPr lang="fr-FR" sz="2800" dirty="0">
                          <a:latin typeface="Times New Roman"/>
                          <a:ea typeface="Calibri"/>
                          <a:cs typeface="Times New Roman"/>
                        </a:rPr>
                        <a:t>B. Ces</a:t>
                      </a:r>
                      <a:endParaRPr lang="ru-RU" sz="2800" dirty="0">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2385">
                        <a:spcBef>
                          <a:spcPts val="200"/>
                        </a:spcBef>
                        <a:spcAft>
                          <a:spcPts val="480"/>
                        </a:spcAft>
                      </a:pPr>
                      <a:r>
                        <a:rPr lang="fr-FR" sz="2800" dirty="0">
                          <a:solidFill>
                            <a:srgbClr val="FF0000"/>
                          </a:solidFill>
                          <a:latin typeface="Times New Roman"/>
                          <a:ea typeface="Calibri"/>
                          <a:cs typeface="Times New Roman"/>
                        </a:rPr>
                        <a:t>C. </a:t>
                      </a:r>
                      <a:r>
                        <a:rPr lang="fr-FR" sz="2800" dirty="0" smtClean="0">
                          <a:solidFill>
                            <a:srgbClr val="FF0000"/>
                          </a:solidFill>
                          <a:latin typeface="Times New Roman"/>
                          <a:ea typeface="Calibri"/>
                          <a:cs typeface="Times New Roman"/>
                        </a:rPr>
                        <a:t>Les</a:t>
                      </a:r>
                      <a:endParaRPr lang="ru-RU" sz="2800" dirty="0">
                        <a:solidFill>
                          <a:srgbClr val="FF0000"/>
                        </a:solidFill>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2385">
                        <a:spcBef>
                          <a:spcPts val="200"/>
                        </a:spcBef>
                        <a:spcAft>
                          <a:spcPts val="480"/>
                        </a:spcAft>
                      </a:pPr>
                      <a:r>
                        <a:rPr lang="fr-FR" sz="2800" dirty="0">
                          <a:latin typeface="Times New Roman"/>
                          <a:ea typeface="Calibri"/>
                          <a:cs typeface="Times New Roman"/>
                        </a:rPr>
                        <a:t>D. Tous les</a:t>
                      </a:r>
                      <a:endParaRPr lang="ru-RU" sz="2800" dirty="0">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607223">
                <a:tc>
                  <a:txBody>
                    <a:bodyPr/>
                    <a:lstStyle/>
                    <a:p>
                      <a:pPr marL="0" indent="0" algn="l">
                        <a:spcBef>
                          <a:spcPts val="200"/>
                        </a:spcBef>
                        <a:spcAft>
                          <a:spcPts val="200"/>
                        </a:spcAft>
                      </a:pPr>
                      <a:r>
                        <a:rPr lang="ru-RU" sz="2800" b="1" dirty="0" smtClean="0">
                          <a:latin typeface="Times New Roman" pitchFamily="18" charset="0"/>
                          <a:ea typeface="Calibri"/>
                          <a:cs typeface="Times New Roman" pitchFamily="18" charset="0"/>
                        </a:rPr>
                        <a:t>4</a:t>
                      </a:r>
                      <a:endParaRPr lang="ru-RU" sz="2800" b="1" dirty="0">
                        <a:latin typeface="Times New Roman" pitchFamily="18" charset="0"/>
                        <a:ea typeface="Calibri"/>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70485">
                        <a:spcBef>
                          <a:spcPts val="200"/>
                        </a:spcBef>
                        <a:spcAft>
                          <a:spcPts val="480"/>
                        </a:spcAft>
                      </a:pPr>
                      <a:r>
                        <a:rPr lang="ru-RU" sz="2800" dirty="0">
                          <a:solidFill>
                            <a:srgbClr val="FF0000"/>
                          </a:solidFill>
                          <a:latin typeface="Times New Roman"/>
                          <a:ea typeface="Calibri"/>
                          <a:cs typeface="Times New Roman"/>
                        </a:rPr>
                        <a:t>А</a:t>
                      </a:r>
                      <a:r>
                        <a:rPr lang="fr-FR" sz="2800" dirty="0">
                          <a:solidFill>
                            <a:srgbClr val="FF0000"/>
                          </a:solidFill>
                          <a:latin typeface="Times New Roman"/>
                          <a:ea typeface="Calibri"/>
                          <a:cs typeface="Times New Roman"/>
                        </a:rPr>
                        <a:t>. </a:t>
                      </a:r>
                      <a:r>
                        <a:rPr lang="fr-FR" sz="2800" dirty="0" smtClean="0">
                          <a:solidFill>
                            <a:srgbClr val="FF0000"/>
                          </a:solidFill>
                          <a:latin typeface="Times New Roman" pitchFamily="18" charset="0"/>
                          <a:cs typeface="Times New Roman" pitchFamily="18" charset="0"/>
                        </a:rPr>
                        <a:t>se </a:t>
                      </a:r>
                      <a:r>
                        <a:rPr lang="fr-FR" sz="2800" dirty="0" smtClean="0">
                          <a:solidFill>
                            <a:srgbClr val="FF0000"/>
                          </a:solidFill>
                          <a:latin typeface="Times New Roman"/>
                          <a:ea typeface="Calibri"/>
                          <a:cs typeface="Times New Roman"/>
                        </a:rPr>
                        <a:t>serait</a:t>
                      </a:r>
                      <a:endParaRPr lang="ru-RU" sz="2800" dirty="0">
                        <a:solidFill>
                          <a:srgbClr val="FF0000"/>
                        </a:solidFill>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21590">
                        <a:spcBef>
                          <a:spcPts val="200"/>
                        </a:spcBef>
                        <a:spcAft>
                          <a:spcPts val="480"/>
                        </a:spcAft>
                      </a:pPr>
                      <a:r>
                        <a:rPr lang="fr-FR" sz="2800" dirty="0">
                          <a:latin typeface="Times New Roman"/>
                          <a:ea typeface="Calibri"/>
                          <a:cs typeface="Times New Roman"/>
                        </a:rPr>
                        <a:t>B. </a:t>
                      </a:r>
                      <a:r>
                        <a:rPr lang="fr-FR" sz="2800" dirty="0" smtClean="0">
                          <a:latin typeface="Times New Roman"/>
                          <a:ea typeface="Calibri"/>
                          <a:cs typeface="Times New Roman"/>
                        </a:rPr>
                        <a:t>s'est</a:t>
                      </a:r>
                      <a:endParaRPr lang="ru-RU" sz="2800" dirty="0">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2385">
                        <a:spcBef>
                          <a:spcPts val="200"/>
                        </a:spcBef>
                        <a:spcAft>
                          <a:spcPts val="480"/>
                        </a:spcAft>
                      </a:pPr>
                      <a:r>
                        <a:rPr lang="fr-FR" sz="2800" dirty="0">
                          <a:latin typeface="Times New Roman"/>
                          <a:ea typeface="Calibri"/>
                          <a:cs typeface="Times New Roman"/>
                        </a:rPr>
                        <a:t>C. </a:t>
                      </a:r>
                      <a:r>
                        <a:rPr lang="fr-FR" sz="2800" dirty="0" smtClean="0">
                          <a:latin typeface="Times New Roman"/>
                          <a:ea typeface="Calibri"/>
                          <a:cs typeface="Times New Roman"/>
                        </a:rPr>
                        <a:t>s'était</a:t>
                      </a:r>
                      <a:endParaRPr lang="ru-RU" sz="2800" dirty="0">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2385">
                        <a:spcBef>
                          <a:spcPts val="200"/>
                        </a:spcBef>
                        <a:spcAft>
                          <a:spcPts val="480"/>
                        </a:spcAft>
                      </a:pPr>
                      <a:r>
                        <a:rPr lang="fr-FR" sz="2800" dirty="0">
                          <a:latin typeface="Times New Roman"/>
                          <a:ea typeface="Calibri"/>
                          <a:cs typeface="Times New Roman"/>
                        </a:rPr>
                        <a:t>D. </a:t>
                      </a:r>
                      <a:r>
                        <a:rPr lang="fr-FR" sz="2800" dirty="0" smtClean="0">
                          <a:latin typeface="Times New Roman" pitchFamily="18" charset="0"/>
                          <a:cs typeface="Times New Roman" pitchFamily="18" charset="0"/>
                        </a:rPr>
                        <a:t>se </a:t>
                      </a:r>
                      <a:r>
                        <a:rPr lang="fr-FR" sz="2800" dirty="0" smtClean="0">
                          <a:latin typeface="Times New Roman"/>
                          <a:ea typeface="Calibri"/>
                          <a:cs typeface="Times New Roman"/>
                        </a:rPr>
                        <a:t>soit</a:t>
                      </a:r>
                      <a:endParaRPr lang="ru-RU" sz="2800" dirty="0">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8" name="Прямоугольник 7"/>
          <p:cNvSpPr/>
          <p:nvPr/>
        </p:nvSpPr>
        <p:spPr>
          <a:xfrm>
            <a:off x="214282" y="357166"/>
            <a:ext cx="8501122" cy="2246769"/>
          </a:xfrm>
          <a:prstGeom prst="rect">
            <a:avLst/>
          </a:prstGeom>
        </p:spPr>
        <p:txBody>
          <a:bodyPr wrap="square">
            <a:spAutoFit/>
          </a:bodyPr>
          <a:lstStyle/>
          <a:p>
            <a:r>
              <a:rPr lang="fr-FR" sz="2800" dirty="0" smtClean="0">
                <a:latin typeface="Times New Roman" pitchFamily="18" charset="0"/>
                <a:cs typeface="Times New Roman" pitchFamily="18" charset="0"/>
              </a:rPr>
              <a:t>Pourquoi a-t-il fallu que mon père arrête la voiture ? J'ai pourtant essayé de _____ (1) dissuader. Je savais que c'était une _____(2) idée. Évidemment il ne m'a pas écouté. _____ (3) parents n'écoutent jamais. Rien de tout cela ne _____ (4) produit s'il avait continué de rouler.</a:t>
            </a:r>
            <a:endParaRPr lang="ru-RU" sz="28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ext Box 2"/>
          <p:cNvSpPr txBox="1">
            <a:spLocks noChangeArrowheads="1"/>
          </p:cNvSpPr>
          <p:nvPr/>
        </p:nvSpPr>
        <p:spPr bwMode="auto">
          <a:xfrm>
            <a:off x="179388" y="188913"/>
            <a:ext cx="8713787" cy="457200"/>
          </a:xfrm>
          <a:prstGeom prst="rect">
            <a:avLst/>
          </a:prstGeom>
          <a:noFill/>
          <a:ln w="9525">
            <a:noFill/>
            <a:miter lim="800000"/>
            <a:headEnd/>
            <a:tailEnd/>
          </a:ln>
        </p:spPr>
        <p:txBody>
          <a:bodyPr>
            <a:spAutoFit/>
          </a:bodyPr>
          <a:lstStyle/>
          <a:p>
            <a:endParaRPr lang="ru-RU" sz="2400"/>
          </a:p>
        </p:txBody>
      </p:sp>
      <p:sp>
        <p:nvSpPr>
          <p:cNvPr id="6147" name="Rectangle 228"/>
          <p:cNvSpPr>
            <a:spLocks noChangeArrowheads="1"/>
          </p:cNvSpPr>
          <p:nvPr/>
        </p:nvSpPr>
        <p:spPr bwMode="auto">
          <a:xfrm>
            <a:off x="285720" y="357166"/>
            <a:ext cx="8640762" cy="6072229"/>
          </a:xfrm>
          <a:prstGeom prst="rect">
            <a:avLst/>
          </a:prstGeom>
          <a:noFill/>
          <a:ln w="9525">
            <a:noFill/>
            <a:miter lim="800000"/>
            <a:headEnd/>
            <a:tailEnd/>
          </a:ln>
        </p:spPr>
        <p:txBody>
          <a:bodyPr wrap="square" anchor="ctr">
            <a:spAutoFit/>
          </a:bodyPr>
          <a:lstStyle/>
          <a:p>
            <a:pPr fontAlgn="ctr">
              <a:spcBef>
                <a:spcPts val="0"/>
              </a:spcBef>
              <a:spcAft>
                <a:spcPts val="0"/>
              </a:spcAft>
            </a:pPr>
            <a:endParaRPr lang="ru-RU" sz="2800" dirty="0" smtClean="0">
              <a:latin typeface="Arial"/>
            </a:endParaRPr>
          </a:p>
          <a:p>
            <a:pPr fontAlgn="ctr">
              <a:spcBef>
                <a:spcPts val="0"/>
              </a:spcBef>
              <a:spcAft>
                <a:spcPts val="0"/>
              </a:spcAft>
            </a:pPr>
            <a:endParaRPr lang="ru-RU" sz="2800" dirty="0" smtClean="0">
              <a:latin typeface="Arial"/>
            </a:endParaRPr>
          </a:p>
          <a:p>
            <a:pPr fontAlgn="ctr">
              <a:spcBef>
                <a:spcPts val="0"/>
              </a:spcBef>
              <a:spcAft>
                <a:spcPts val="0"/>
              </a:spcAft>
            </a:pPr>
            <a:endParaRPr lang="ru-RU" sz="2800" dirty="0" smtClean="0">
              <a:latin typeface="Arial"/>
            </a:endParaRPr>
          </a:p>
          <a:p>
            <a:pPr fontAlgn="ctr">
              <a:spcBef>
                <a:spcPts val="0"/>
              </a:spcBef>
              <a:spcAft>
                <a:spcPts val="0"/>
              </a:spcAft>
            </a:pPr>
            <a:endParaRPr lang="ru-RU" sz="2800" dirty="0" smtClean="0">
              <a:latin typeface="Arial"/>
            </a:endParaRPr>
          </a:p>
          <a:p>
            <a:pPr fontAlgn="ctr">
              <a:spcBef>
                <a:spcPts val="0"/>
              </a:spcBef>
              <a:spcAft>
                <a:spcPts val="0"/>
              </a:spcAft>
            </a:pPr>
            <a:endParaRPr lang="ru-RU" sz="2800" dirty="0" smtClean="0">
              <a:latin typeface="Arial"/>
            </a:endParaRPr>
          </a:p>
          <a:p>
            <a:pPr fontAlgn="ctr">
              <a:spcBef>
                <a:spcPts val="0"/>
              </a:spcBef>
              <a:spcAft>
                <a:spcPts val="0"/>
              </a:spcAft>
            </a:pPr>
            <a:endParaRPr lang="ru-RU" sz="2800" dirty="0" smtClean="0">
              <a:latin typeface="Arial"/>
            </a:endParaRPr>
          </a:p>
          <a:p>
            <a:pPr fontAlgn="ctr">
              <a:spcBef>
                <a:spcPts val="0"/>
              </a:spcBef>
              <a:spcAft>
                <a:spcPts val="0"/>
              </a:spcAft>
            </a:pPr>
            <a:endParaRPr lang="ru-RU" sz="2800" dirty="0" smtClean="0">
              <a:latin typeface="Arial"/>
            </a:endParaRPr>
          </a:p>
          <a:p>
            <a:pPr fontAlgn="ctr">
              <a:spcBef>
                <a:spcPts val="0"/>
              </a:spcBef>
              <a:spcAft>
                <a:spcPts val="0"/>
              </a:spcAft>
            </a:pPr>
            <a:endParaRPr lang="ru-RU" sz="2400" dirty="0" smtClean="0">
              <a:latin typeface="Arial"/>
            </a:endParaRPr>
          </a:p>
          <a:p>
            <a:pPr fontAlgn="ctr">
              <a:spcBef>
                <a:spcPts val="0"/>
              </a:spcBef>
              <a:spcAft>
                <a:spcPts val="0"/>
              </a:spcAft>
            </a:pPr>
            <a:endParaRPr lang="ru-RU" sz="2400" dirty="0" smtClean="0">
              <a:latin typeface="Arial"/>
            </a:endParaRPr>
          </a:p>
          <a:p>
            <a:pPr fontAlgn="ctr">
              <a:spcBef>
                <a:spcPts val="0"/>
              </a:spcBef>
              <a:spcAft>
                <a:spcPts val="0"/>
              </a:spcAft>
            </a:pPr>
            <a:endParaRPr lang="ru-RU" sz="2400" dirty="0" smtClean="0">
              <a:latin typeface="Arial"/>
            </a:endParaRPr>
          </a:p>
          <a:p>
            <a:pPr fontAlgn="ctr">
              <a:spcBef>
                <a:spcPts val="0"/>
              </a:spcBef>
              <a:spcAft>
                <a:spcPts val="0"/>
              </a:spcAft>
            </a:pPr>
            <a:endParaRPr lang="ru-RU" sz="2400" dirty="0" smtClean="0">
              <a:latin typeface="Arial"/>
            </a:endParaRPr>
          </a:p>
          <a:p>
            <a:pPr fontAlgn="ctr">
              <a:spcBef>
                <a:spcPts val="0"/>
              </a:spcBef>
              <a:spcAft>
                <a:spcPts val="0"/>
              </a:spcAft>
            </a:pPr>
            <a:endParaRPr lang="ru-RU" sz="2400" dirty="0" smtClean="0">
              <a:latin typeface="Arial"/>
            </a:endParaRPr>
          </a:p>
          <a:p>
            <a:pPr fontAlgn="ctr">
              <a:spcBef>
                <a:spcPts val="0"/>
              </a:spcBef>
              <a:spcAft>
                <a:spcPts val="0"/>
              </a:spcAft>
            </a:pPr>
            <a:endParaRPr lang="ru-RU" sz="2400" dirty="0" smtClean="0">
              <a:latin typeface="Arial"/>
            </a:endParaRPr>
          </a:p>
          <a:p>
            <a:pPr fontAlgn="ctr">
              <a:spcBef>
                <a:spcPts val="0"/>
              </a:spcBef>
              <a:spcAft>
                <a:spcPts val="0"/>
              </a:spcAft>
            </a:pPr>
            <a:endParaRPr lang="ru-RU" sz="2400" dirty="0" smtClean="0">
              <a:latin typeface="Arial"/>
            </a:endParaRPr>
          </a:p>
          <a:p>
            <a:endParaRPr lang="fr-FR" sz="2400" dirty="0"/>
          </a:p>
        </p:txBody>
      </p:sp>
      <p:graphicFrame>
        <p:nvGraphicFramePr>
          <p:cNvPr id="4551" name="Group 455"/>
          <p:cNvGraphicFramePr>
            <a:graphicFrameLocks noGrp="1"/>
          </p:cNvGraphicFramePr>
          <p:nvPr/>
        </p:nvGraphicFramePr>
        <p:xfrm>
          <a:off x="214282" y="3000372"/>
          <a:ext cx="8715436" cy="2107421"/>
        </p:xfrm>
        <a:graphic>
          <a:graphicData uri="http://schemas.openxmlformats.org/drawingml/2006/table">
            <a:tbl>
              <a:tblPr/>
              <a:tblGrid>
                <a:gridCol w="363143"/>
                <a:gridCol w="1779997"/>
                <a:gridCol w="2071702"/>
                <a:gridCol w="2071702"/>
                <a:gridCol w="2428892"/>
              </a:tblGrid>
              <a:tr h="500066">
                <a:tc>
                  <a:txBody>
                    <a:bodyPr/>
                    <a:lstStyle/>
                    <a:p>
                      <a:pPr marL="0" indent="0" algn="l">
                        <a:spcBef>
                          <a:spcPts val="200"/>
                        </a:spcBef>
                        <a:spcAft>
                          <a:spcPts val="200"/>
                        </a:spcAft>
                      </a:pPr>
                      <a:r>
                        <a:rPr lang="fr-FR" sz="2800" b="1" dirty="0" smtClean="0">
                          <a:latin typeface="Times New Roman"/>
                          <a:ea typeface="Calibri"/>
                          <a:cs typeface="Times New Roman"/>
                        </a:rPr>
                        <a:t>5</a:t>
                      </a:r>
                      <a:endParaRPr lang="ru-RU" sz="28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70485">
                        <a:spcBef>
                          <a:spcPts val="200"/>
                        </a:spcBef>
                        <a:spcAft>
                          <a:spcPts val="480"/>
                        </a:spcAft>
                      </a:pPr>
                      <a:r>
                        <a:rPr lang="ru-RU" sz="2800" dirty="0">
                          <a:latin typeface="Times New Roman"/>
                          <a:ea typeface="Calibri"/>
                          <a:cs typeface="Times New Roman"/>
                        </a:rPr>
                        <a:t>А</a:t>
                      </a:r>
                      <a:r>
                        <a:rPr lang="fr-FR" sz="2800" dirty="0">
                          <a:latin typeface="Times New Roman"/>
                          <a:ea typeface="Calibri"/>
                          <a:cs typeface="Times New Roman"/>
                        </a:rPr>
                        <a:t>. voyage</a:t>
                      </a:r>
                      <a:endParaRPr lang="ru-RU" sz="2800" dirty="0">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21590">
                        <a:spcBef>
                          <a:spcPts val="200"/>
                        </a:spcBef>
                        <a:spcAft>
                          <a:spcPts val="480"/>
                        </a:spcAft>
                      </a:pPr>
                      <a:r>
                        <a:rPr lang="fr-FR" sz="2800" dirty="0">
                          <a:latin typeface="Times New Roman"/>
                          <a:ea typeface="Calibri"/>
                          <a:cs typeface="Times New Roman"/>
                        </a:rPr>
                        <a:t>B. randonnée</a:t>
                      </a:r>
                      <a:endParaRPr lang="ru-RU" sz="2800" dirty="0">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2385">
                        <a:spcBef>
                          <a:spcPts val="200"/>
                        </a:spcBef>
                        <a:spcAft>
                          <a:spcPts val="480"/>
                        </a:spcAft>
                      </a:pPr>
                      <a:r>
                        <a:rPr lang="fr-FR" sz="2800" dirty="0">
                          <a:latin typeface="Times New Roman"/>
                          <a:ea typeface="Calibri"/>
                          <a:cs typeface="Times New Roman"/>
                        </a:rPr>
                        <a:t>C. </a:t>
                      </a:r>
                      <a:r>
                        <a:rPr lang="fr-FR" sz="2800" dirty="0" smtClean="0">
                          <a:latin typeface="Times New Roman"/>
                          <a:ea typeface="Calibri"/>
                          <a:cs typeface="Times New Roman"/>
                        </a:rPr>
                        <a:t>excursion</a:t>
                      </a:r>
                      <a:endParaRPr lang="ru-RU" sz="2800" dirty="0">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2385">
                        <a:spcBef>
                          <a:spcPts val="200"/>
                        </a:spcBef>
                        <a:spcAft>
                          <a:spcPts val="480"/>
                        </a:spcAft>
                      </a:pPr>
                      <a:r>
                        <a:rPr lang="fr-FR" sz="2800" dirty="0">
                          <a:latin typeface="Times New Roman"/>
                          <a:ea typeface="Calibri"/>
                          <a:cs typeface="Times New Roman"/>
                        </a:rPr>
                        <a:t>D. </a:t>
                      </a:r>
                      <a:r>
                        <a:rPr lang="fr-FR" sz="2800" dirty="0" smtClean="0">
                          <a:latin typeface="Times New Roman"/>
                          <a:ea typeface="Calibri"/>
                          <a:cs typeface="Times New Roman"/>
                        </a:rPr>
                        <a:t>promenade</a:t>
                      </a:r>
                      <a:endParaRPr lang="ru-RU" sz="2800" dirty="0">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500066">
                <a:tc>
                  <a:txBody>
                    <a:bodyPr/>
                    <a:lstStyle/>
                    <a:p>
                      <a:pPr marL="0" indent="0" algn="l">
                        <a:spcBef>
                          <a:spcPts val="200"/>
                        </a:spcBef>
                        <a:spcAft>
                          <a:spcPts val="200"/>
                        </a:spcAft>
                      </a:pPr>
                      <a:r>
                        <a:rPr lang="fr-FR" sz="2800" b="1" dirty="0" smtClean="0">
                          <a:latin typeface="Times New Roman"/>
                          <a:ea typeface="Calibri"/>
                          <a:cs typeface="Times New Roman"/>
                        </a:rPr>
                        <a:t>6</a:t>
                      </a:r>
                      <a:endParaRPr lang="ru-RU" sz="28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70485">
                        <a:spcBef>
                          <a:spcPts val="200"/>
                        </a:spcBef>
                        <a:spcAft>
                          <a:spcPts val="480"/>
                        </a:spcAft>
                      </a:pPr>
                      <a:r>
                        <a:rPr lang="ru-RU" sz="2800">
                          <a:latin typeface="Times New Roman"/>
                          <a:ea typeface="Calibri"/>
                          <a:cs typeface="Times New Roman"/>
                        </a:rPr>
                        <a:t>А</a:t>
                      </a:r>
                      <a:r>
                        <a:rPr lang="fr-FR" sz="2800">
                          <a:latin typeface="Times New Roman"/>
                          <a:ea typeface="Calibri"/>
                          <a:cs typeface="Times New Roman"/>
                        </a:rPr>
                        <a:t>. il y</a:t>
                      </a:r>
                      <a:endParaRPr lang="ru-RU" sz="2800">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21590">
                        <a:spcBef>
                          <a:spcPts val="200"/>
                        </a:spcBef>
                        <a:spcAft>
                          <a:spcPts val="480"/>
                        </a:spcAft>
                      </a:pPr>
                      <a:r>
                        <a:rPr lang="fr-FR" sz="2800" dirty="0">
                          <a:latin typeface="Times New Roman"/>
                          <a:ea typeface="Calibri"/>
                          <a:cs typeface="Times New Roman"/>
                        </a:rPr>
                        <a:t>B. il </a:t>
                      </a:r>
                      <a:endParaRPr lang="ru-RU" sz="2800" dirty="0">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2385">
                        <a:spcBef>
                          <a:spcPts val="200"/>
                        </a:spcBef>
                        <a:spcAft>
                          <a:spcPts val="480"/>
                        </a:spcAft>
                      </a:pPr>
                      <a:r>
                        <a:rPr lang="fr-FR" sz="2800" dirty="0">
                          <a:latin typeface="Times New Roman"/>
                          <a:ea typeface="Calibri"/>
                          <a:cs typeface="Times New Roman"/>
                        </a:rPr>
                        <a:t>C. ceci</a:t>
                      </a:r>
                      <a:endParaRPr lang="ru-RU" sz="2800" dirty="0">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2385">
                        <a:spcBef>
                          <a:spcPts val="200"/>
                        </a:spcBef>
                        <a:spcAft>
                          <a:spcPts val="480"/>
                        </a:spcAft>
                      </a:pPr>
                      <a:r>
                        <a:rPr lang="fr-FR" sz="2800" dirty="0">
                          <a:latin typeface="Times New Roman"/>
                          <a:ea typeface="Calibri"/>
                          <a:cs typeface="Times New Roman"/>
                        </a:rPr>
                        <a:t>D. </a:t>
                      </a:r>
                      <a:r>
                        <a:rPr lang="fr-FR" sz="2800" dirty="0" smtClean="0">
                          <a:latin typeface="Times New Roman"/>
                          <a:ea typeface="Calibri"/>
                          <a:cs typeface="Times New Roman"/>
                        </a:rPr>
                        <a:t>cela</a:t>
                      </a:r>
                      <a:endParaRPr lang="ru-RU" sz="2800" dirty="0">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500066">
                <a:tc>
                  <a:txBody>
                    <a:bodyPr/>
                    <a:lstStyle/>
                    <a:p>
                      <a:pPr marL="0" indent="0" algn="l">
                        <a:spcBef>
                          <a:spcPts val="200"/>
                        </a:spcBef>
                        <a:spcAft>
                          <a:spcPts val="200"/>
                        </a:spcAft>
                      </a:pPr>
                      <a:r>
                        <a:rPr lang="fr-FR" sz="2800" b="1" dirty="0" smtClean="0">
                          <a:latin typeface="Times New Roman"/>
                          <a:ea typeface="Calibri"/>
                          <a:cs typeface="Times New Roman"/>
                        </a:rPr>
                        <a:t>7</a:t>
                      </a:r>
                      <a:endParaRPr lang="ru-RU" sz="28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70485">
                        <a:spcBef>
                          <a:spcPts val="200"/>
                        </a:spcBef>
                        <a:spcAft>
                          <a:spcPts val="480"/>
                        </a:spcAft>
                      </a:pPr>
                      <a:r>
                        <a:rPr lang="ru-RU" sz="2800">
                          <a:latin typeface="Times New Roman"/>
                          <a:ea typeface="Calibri"/>
                          <a:cs typeface="Times New Roman"/>
                        </a:rPr>
                        <a:t>А</a:t>
                      </a:r>
                      <a:r>
                        <a:rPr lang="fr-FR" sz="2800">
                          <a:latin typeface="Times New Roman"/>
                          <a:ea typeface="Calibri"/>
                          <a:cs typeface="Times New Roman"/>
                        </a:rPr>
                        <a:t>. mené</a:t>
                      </a:r>
                      <a:endParaRPr lang="ru-RU" sz="2800">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21590">
                        <a:spcBef>
                          <a:spcPts val="200"/>
                        </a:spcBef>
                        <a:spcAft>
                          <a:spcPts val="480"/>
                        </a:spcAft>
                      </a:pPr>
                      <a:r>
                        <a:rPr lang="fr-FR" sz="2800">
                          <a:latin typeface="Times New Roman"/>
                          <a:ea typeface="Calibri"/>
                          <a:cs typeface="Times New Roman"/>
                        </a:rPr>
                        <a:t>B. amené</a:t>
                      </a:r>
                      <a:endParaRPr lang="ru-RU" sz="2800">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2385">
                        <a:spcBef>
                          <a:spcPts val="200"/>
                        </a:spcBef>
                        <a:spcAft>
                          <a:spcPts val="480"/>
                        </a:spcAft>
                      </a:pPr>
                      <a:r>
                        <a:rPr lang="fr-FR" sz="2800" dirty="0">
                          <a:latin typeface="Times New Roman"/>
                          <a:ea typeface="Calibri"/>
                          <a:cs typeface="Times New Roman"/>
                        </a:rPr>
                        <a:t>C. </a:t>
                      </a:r>
                      <a:r>
                        <a:rPr lang="fr-FR" sz="2800" dirty="0" smtClean="0">
                          <a:latin typeface="Times New Roman"/>
                          <a:ea typeface="Calibri"/>
                          <a:cs typeface="Times New Roman"/>
                        </a:rPr>
                        <a:t>emmené</a:t>
                      </a:r>
                      <a:endParaRPr lang="ru-RU" sz="2800" dirty="0">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2385">
                        <a:spcBef>
                          <a:spcPts val="200"/>
                        </a:spcBef>
                        <a:spcAft>
                          <a:spcPts val="480"/>
                        </a:spcAft>
                      </a:pPr>
                      <a:r>
                        <a:rPr lang="fr-FR" sz="2800" dirty="0">
                          <a:latin typeface="Times New Roman"/>
                          <a:ea typeface="Calibri"/>
                          <a:cs typeface="Times New Roman"/>
                        </a:rPr>
                        <a:t>D. ramené</a:t>
                      </a:r>
                      <a:endParaRPr lang="ru-RU" sz="2800" dirty="0">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607223">
                <a:tc>
                  <a:txBody>
                    <a:bodyPr/>
                    <a:lstStyle/>
                    <a:p>
                      <a:pPr marL="0" indent="0" algn="l">
                        <a:spcBef>
                          <a:spcPts val="200"/>
                        </a:spcBef>
                        <a:spcAft>
                          <a:spcPts val="200"/>
                        </a:spcAft>
                      </a:pPr>
                      <a:r>
                        <a:rPr lang="fr-FR" sz="2800" b="1" dirty="0" smtClean="0">
                          <a:latin typeface="Times New Roman" pitchFamily="18" charset="0"/>
                          <a:ea typeface="Calibri"/>
                          <a:cs typeface="Times New Roman" pitchFamily="18" charset="0"/>
                        </a:rPr>
                        <a:t>8</a:t>
                      </a:r>
                      <a:endParaRPr lang="ru-RU" sz="2800" b="1" dirty="0">
                        <a:latin typeface="Times New Roman" pitchFamily="18" charset="0"/>
                        <a:ea typeface="Calibri"/>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70485">
                        <a:spcBef>
                          <a:spcPts val="200"/>
                        </a:spcBef>
                        <a:spcAft>
                          <a:spcPts val="480"/>
                        </a:spcAft>
                      </a:pPr>
                      <a:r>
                        <a:rPr lang="ru-RU" sz="2800">
                          <a:latin typeface="Times New Roman"/>
                          <a:ea typeface="Calibri"/>
                          <a:cs typeface="Times New Roman"/>
                        </a:rPr>
                        <a:t>А</a:t>
                      </a:r>
                      <a:r>
                        <a:rPr lang="fr-FR" sz="2800">
                          <a:latin typeface="Times New Roman"/>
                          <a:ea typeface="Calibri"/>
                          <a:cs typeface="Times New Roman"/>
                        </a:rPr>
                        <a:t>. dans </a:t>
                      </a:r>
                      <a:endParaRPr lang="ru-RU" sz="2800">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21590">
                        <a:spcBef>
                          <a:spcPts val="200"/>
                        </a:spcBef>
                        <a:spcAft>
                          <a:spcPts val="480"/>
                        </a:spcAft>
                      </a:pPr>
                      <a:r>
                        <a:rPr lang="fr-FR" sz="2800" dirty="0">
                          <a:latin typeface="Times New Roman"/>
                          <a:ea typeface="Calibri"/>
                          <a:cs typeface="Times New Roman"/>
                        </a:rPr>
                        <a:t>B. </a:t>
                      </a:r>
                      <a:r>
                        <a:rPr lang="fr-FR" sz="2800" dirty="0" smtClean="0">
                          <a:latin typeface="Times New Roman"/>
                          <a:ea typeface="Calibri"/>
                          <a:cs typeface="Times New Roman"/>
                        </a:rPr>
                        <a:t>sur</a:t>
                      </a:r>
                      <a:endParaRPr lang="ru-RU" sz="2800" dirty="0">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2385">
                        <a:spcBef>
                          <a:spcPts val="200"/>
                        </a:spcBef>
                        <a:spcAft>
                          <a:spcPts val="480"/>
                        </a:spcAft>
                      </a:pPr>
                      <a:r>
                        <a:rPr lang="fr-FR" sz="2800">
                          <a:latin typeface="Times New Roman"/>
                          <a:ea typeface="Calibri"/>
                          <a:cs typeface="Times New Roman"/>
                        </a:rPr>
                        <a:t>C. à</a:t>
                      </a:r>
                      <a:endParaRPr lang="ru-RU" sz="2800">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2385">
                        <a:spcBef>
                          <a:spcPts val="200"/>
                        </a:spcBef>
                        <a:spcAft>
                          <a:spcPts val="480"/>
                        </a:spcAft>
                      </a:pPr>
                      <a:r>
                        <a:rPr lang="fr-FR" sz="2800" dirty="0">
                          <a:latin typeface="Times New Roman"/>
                          <a:ea typeface="Calibri"/>
                          <a:cs typeface="Times New Roman"/>
                        </a:rPr>
                        <a:t>D. de</a:t>
                      </a:r>
                      <a:endParaRPr lang="ru-RU" sz="2800" dirty="0">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8" name="Прямоугольник 7"/>
          <p:cNvSpPr/>
          <p:nvPr/>
        </p:nvSpPr>
        <p:spPr>
          <a:xfrm>
            <a:off x="214282" y="357166"/>
            <a:ext cx="8501122" cy="2246769"/>
          </a:xfrm>
          <a:prstGeom prst="rect">
            <a:avLst/>
          </a:prstGeom>
        </p:spPr>
        <p:txBody>
          <a:bodyPr wrap="square">
            <a:spAutoFit/>
          </a:bodyPr>
          <a:lstStyle/>
          <a:p>
            <a:r>
              <a:rPr lang="fr-FR" sz="2800" dirty="0" smtClean="0">
                <a:latin typeface="Times New Roman" pitchFamily="18" charset="0"/>
                <a:cs typeface="Times New Roman" pitchFamily="18" charset="0"/>
              </a:rPr>
              <a:t>Nous étions partis en _____ (5), rien que nous trois, et _____ (6) avait été une journée vraiment formidable. Pour mon quinzième anniversaire, mes parents m'avaient _____ (7) à Southwold, une petite ville balnéaire _____ (8) la côte du Suffolk.</a:t>
            </a:r>
            <a:endParaRPr lang="ru-RU" sz="28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ext Box 2"/>
          <p:cNvSpPr txBox="1">
            <a:spLocks noChangeArrowheads="1"/>
          </p:cNvSpPr>
          <p:nvPr/>
        </p:nvSpPr>
        <p:spPr bwMode="auto">
          <a:xfrm>
            <a:off x="179388" y="188913"/>
            <a:ext cx="8713787" cy="457200"/>
          </a:xfrm>
          <a:prstGeom prst="rect">
            <a:avLst/>
          </a:prstGeom>
          <a:noFill/>
          <a:ln w="9525">
            <a:noFill/>
            <a:miter lim="800000"/>
            <a:headEnd/>
            <a:tailEnd/>
          </a:ln>
        </p:spPr>
        <p:txBody>
          <a:bodyPr>
            <a:spAutoFit/>
          </a:bodyPr>
          <a:lstStyle/>
          <a:p>
            <a:endParaRPr lang="ru-RU" sz="2400"/>
          </a:p>
        </p:txBody>
      </p:sp>
      <p:sp>
        <p:nvSpPr>
          <p:cNvPr id="6147" name="Rectangle 228"/>
          <p:cNvSpPr>
            <a:spLocks noChangeArrowheads="1"/>
          </p:cNvSpPr>
          <p:nvPr/>
        </p:nvSpPr>
        <p:spPr bwMode="auto">
          <a:xfrm>
            <a:off x="285720" y="357166"/>
            <a:ext cx="8640762" cy="6072229"/>
          </a:xfrm>
          <a:prstGeom prst="rect">
            <a:avLst/>
          </a:prstGeom>
          <a:noFill/>
          <a:ln w="9525">
            <a:noFill/>
            <a:miter lim="800000"/>
            <a:headEnd/>
            <a:tailEnd/>
          </a:ln>
        </p:spPr>
        <p:txBody>
          <a:bodyPr wrap="square" anchor="ctr">
            <a:spAutoFit/>
          </a:bodyPr>
          <a:lstStyle/>
          <a:p>
            <a:pPr fontAlgn="ctr">
              <a:spcBef>
                <a:spcPts val="0"/>
              </a:spcBef>
              <a:spcAft>
                <a:spcPts val="0"/>
              </a:spcAft>
            </a:pPr>
            <a:endParaRPr lang="ru-RU" sz="2800" dirty="0" smtClean="0">
              <a:latin typeface="Arial"/>
            </a:endParaRPr>
          </a:p>
          <a:p>
            <a:pPr fontAlgn="ctr">
              <a:spcBef>
                <a:spcPts val="0"/>
              </a:spcBef>
              <a:spcAft>
                <a:spcPts val="0"/>
              </a:spcAft>
            </a:pPr>
            <a:endParaRPr lang="ru-RU" sz="2800" dirty="0" smtClean="0">
              <a:latin typeface="Arial"/>
            </a:endParaRPr>
          </a:p>
          <a:p>
            <a:pPr fontAlgn="ctr">
              <a:spcBef>
                <a:spcPts val="0"/>
              </a:spcBef>
              <a:spcAft>
                <a:spcPts val="0"/>
              </a:spcAft>
            </a:pPr>
            <a:endParaRPr lang="ru-RU" sz="2800" dirty="0" smtClean="0">
              <a:latin typeface="Arial"/>
            </a:endParaRPr>
          </a:p>
          <a:p>
            <a:pPr fontAlgn="ctr">
              <a:spcBef>
                <a:spcPts val="0"/>
              </a:spcBef>
              <a:spcAft>
                <a:spcPts val="0"/>
              </a:spcAft>
            </a:pPr>
            <a:endParaRPr lang="ru-RU" sz="2800" dirty="0" smtClean="0">
              <a:latin typeface="Arial"/>
            </a:endParaRPr>
          </a:p>
          <a:p>
            <a:pPr fontAlgn="ctr">
              <a:spcBef>
                <a:spcPts val="0"/>
              </a:spcBef>
              <a:spcAft>
                <a:spcPts val="0"/>
              </a:spcAft>
            </a:pPr>
            <a:endParaRPr lang="ru-RU" sz="2800" dirty="0" smtClean="0">
              <a:latin typeface="Arial"/>
            </a:endParaRPr>
          </a:p>
          <a:p>
            <a:pPr fontAlgn="ctr">
              <a:spcBef>
                <a:spcPts val="0"/>
              </a:spcBef>
              <a:spcAft>
                <a:spcPts val="0"/>
              </a:spcAft>
            </a:pPr>
            <a:endParaRPr lang="ru-RU" sz="2800" dirty="0" smtClean="0">
              <a:latin typeface="Arial"/>
            </a:endParaRPr>
          </a:p>
          <a:p>
            <a:pPr fontAlgn="ctr">
              <a:spcBef>
                <a:spcPts val="0"/>
              </a:spcBef>
              <a:spcAft>
                <a:spcPts val="0"/>
              </a:spcAft>
            </a:pPr>
            <a:endParaRPr lang="ru-RU" sz="2800" dirty="0" smtClean="0">
              <a:latin typeface="Arial"/>
            </a:endParaRPr>
          </a:p>
          <a:p>
            <a:pPr fontAlgn="ctr">
              <a:spcBef>
                <a:spcPts val="0"/>
              </a:spcBef>
              <a:spcAft>
                <a:spcPts val="0"/>
              </a:spcAft>
            </a:pPr>
            <a:endParaRPr lang="ru-RU" sz="2400" dirty="0" smtClean="0">
              <a:latin typeface="Arial"/>
            </a:endParaRPr>
          </a:p>
          <a:p>
            <a:pPr fontAlgn="ctr">
              <a:spcBef>
                <a:spcPts val="0"/>
              </a:spcBef>
              <a:spcAft>
                <a:spcPts val="0"/>
              </a:spcAft>
            </a:pPr>
            <a:endParaRPr lang="ru-RU" sz="2400" dirty="0" smtClean="0">
              <a:latin typeface="Arial"/>
            </a:endParaRPr>
          </a:p>
          <a:p>
            <a:pPr fontAlgn="ctr">
              <a:spcBef>
                <a:spcPts val="0"/>
              </a:spcBef>
              <a:spcAft>
                <a:spcPts val="0"/>
              </a:spcAft>
            </a:pPr>
            <a:endParaRPr lang="ru-RU" sz="2400" dirty="0" smtClean="0">
              <a:latin typeface="Arial"/>
            </a:endParaRPr>
          </a:p>
          <a:p>
            <a:pPr fontAlgn="ctr">
              <a:spcBef>
                <a:spcPts val="0"/>
              </a:spcBef>
              <a:spcAft>
                <a:spcPts val="0"/>
              </a:spcAft>
            </a:pPr>
            <a:endParaRPr lang="ru-RU" sz="2400" dirty="0" smtClean="0">
              <a:latin typeface="Arial"/>
            </a:endParaRPr>
          </a:p>
          <a:p>
            <a:pPr fontAlgn="ctr">
              <a:spcBef>
                <a:spcPts val="0"/>
              </a:spcBef>
              <a:spcAft>
                <a:spcPts val="0"/>
              </a:spcAft>
            </a:pPr>
            <a:endParaRPr lang="ru-RU" sz="2400" dirty="0" smtClean="0">
              <a:latin typeface="Arial"/>
            </a:endParaRPr>
          </a:p>
          <a:p>
            <a:pPr fontAlgn="ctr">
              <a:spcBef>
                <a:spcPts val="0"/>
              </a:spcBef>
              <a:spcAft>
                <a:spcPts val="0"/>
              </a:spcAft>
            </a:pPr>
            <a:endParaRPr lang="ru-RU" sz="2400" dirty="0" smtClean="0">
              <a:latin typeface="Arial"/>
            </a:endParaRPr>
          </a:p>
          <a:p>
            <a:pPr fontAlgn="ctr">
              <a:spcBef>
                <a:spcPts val="0"/>
              </a:spcBef>
              <a:spcAft>
                <a:spcPts val="0"/>
              </a:spcAft>
            </a:pPr>
            <a:endParaRPr lang="ru-RU" sz="2400" dirty="0" smtClean="0">
              <a:latin typeface="Arial"/>
            </a:endParaRPr>
          </a:p>
          <a:p>
            <a:endParaRPr lang="fr-FR" sz="2400" dirty="0"/>
          </a:p>
        </p:txBody>
      </p:sp>
      <p:graphicFrame>
        <p:nvGraphicFramePr>
          <p:cNvPr id="4551" name="Group 455"/>
          <p:cNvGraphicFramePr>
            <a:graphicFrameLocks noGrp="1"/>
          </p:cNvGraphicFramePr>
          <p:nvPr/>
        </p:nvGraphicFramePr>
        <p:xfrm>
          <a:off x="142844" y="2857496"/>
          <a:ext cx="8715436" cy="500066"/>
        </p:xfrm>
        <a:graphic>
          <a:graphicData uri="http://schemas.openxmlformats.org/drawingml/2006/table">
            <a:tbl>
              <a:tblPr/>
              <a:tblGrid>
                <a:gridCol w="363143"/>
                <a:gridCol w="1779997"/>
                <a:gridCol w="2143140"/>
                <a:gridCol w="2000264"/>
                <a:gridCol w="2428892"/>
              </a:tblGrid>
              <a:tr h="500066">
                <a:tc>
                  <a:txBody>
                    <a:bodyPr/>
                    <a:lstStyle/>
                    <a:p>
                      <a:pPr marL="0" indent="0" algn="l">
                        <a:spcBef>
                          <a:spcPts val="200"/>
                        </a:spcBef>
                        <a:spcAft>
                          <a:spcPts val="200"/>
                        </a:spcAft>
                      </a:pPr>
                      <a:r>
                        <a:rPr lang="fr-FR" sz="2800" b="1" dirty="0" smtClean="0">
                          <a:latin typeface="Times New Roman"/>
                          <a:ea typeface="Calibri"/>
                          <a:cs typeface="Times New Roman"/>
                        </a:rPr>
                        <a:t>5</a:t>
                      </a:r>
                      <a:endParaRPr lang="ru-RU" sz="28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70485">
                        <a:spcBef>
                          <a:spcPts val="200"/>
                        </a:spcBef>
                        <a:spcAft>
                          <a:spcPts val="480"/>
                        </a:spcAft>
                      </a:pPr>
                      <a:r>
                        <a:rPr lang="ru-RU" sz="2800" dirty="0">
                          <a:latin typeface="Times New Roman"/>
                          <a:ea typeface="Calibri"/>
                          <a:cs typeface="Times New Roman"/>
                        </a:rPr>
                        <a:t>А</a:t>
                      </a:r>
                      <a:r>
                        <a:rPr lang="fr-FR" sz="2800" dirty="0">
                          <a:latin typeface="Times New Roman"/>
                          <a:ea typeface="Calibri"/>
                          <a:cs typeface="Times New Roman"/>
                        </a:rPr>
                        <a:t>. voyage</a:t>
                      </a:r>
                      <a:endParaRPr lang="ru-RU" sz="2800" dirty="0">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21590">
                        <a:spcBef>
                          <a:spcPts val="200"/>
                        </a:spcBef>
                        <a:spcAft>
                          <a:spcPts val="480"/>
                        </a:spcAft>
                      </a:pPr>
                      <a:r>
                        <a:rPr lang="fr-FR" sz="2800" dirty="0">
                          <a:latin typeface="Times New Roman"/>
                          <a:ea typeface="Calibri"/>
                          <a:cs typeface="Times New Roman"/>
                        </a:rPr>
                        <a:t>B. randonnée</a:t>
                      </a:r>
                      <a:endParaRPr lang="ru-RU" sz="2800" dirty="0">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2385">
                        <a:spcBef>
                          <a:spcPts val="200"/>
                        </a:spcBef>
                        <a:spcAft>
                          <a:spcPts val="480"/>
                        </a:spcAft>
                      </a:pPr>
                      <a:r>
                        <a:rPr lang="fr-FR" sz="2800" dirty="0" smtClean="0">
                          <a:latin typeface="Times New Roman"/>
                          <a:ea typeface="Calibri"/>
                          <a:cs typeface="Times New Roman"/>
                        </a:rPr>
                        <a:t>C.excursion</a:t>
                      </a:r>
                      <a:endParaRPr lang="ru-RU" sz="2800" dirty="0">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2385">
                        <a:spcBef>
                          <a:spcPts val="200"/>
                        </a:spcBef>
                        <a:spcAft>
                          <a:spcPts val="480"/>
                        </a:spcAft>
                      </a:pPr>
                      <a:r>
                        <a:rPr lang="fr-FR" sz="2800" dirty="0">
                          <a:latin typeface="Times New Roman"/>
                          <a:ea typeface="Calibri"/>
                          <a:cs typeface="Times New Roman"/>
                        </a:rPr>
                        <a:t>D. </a:t>
                      </a:r>
                      <a:r>
                        <a:rPr lang="fr-FR" sz="2800" smtClean="0">
                          <a:latin typeface="Times New Roman"/>
                          <a:ea typeface="Calibri"/>
                          <a:cs typeface="Times New Roman"/>
                        </a:rPr>
                        <a:t>promenade</a:t>
                      </a:r>
                      <a:endParaRPr lang="ru-RU" sz="2800" dirty="0">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8" name="Прямоугольник 7"/>
          <p:cNvSpPr/>
          <p:nvPr/>
        </p:nvSpPr>
        <p:spPr>
          <a:xfrm>
            <a:off x="214282" y="357166"/>
            <a:ext cx="8501122" cy="2246769"/>
          </a:xfrm>
          <a:prstGeom prst="rect">
            <a:avLst/>
          </a:prstGeom>
        </p:spPr>
        <p:txBody>
          <a:bodyPr wrap="square">
            <a:spAutoFit/>
          </a:bodyPr>
          <a:lstStyle/>
          <a:p>
            <a:r>
              <a:rPr lang="fr-FR" sz="2800" dirty="0" smtClean="0">
                <a:latin typeface="Times New Roman" pitchFamily="18" charset="0"/>
                <a:cs typeface="Times New Roman" pitchFamily="18" charset="0"/>
              </a:rPr>
              <a:t>Nous étions partis en _____ (5), rien que nous trois, et _____ (6) avait été une journée vraiment formidable. Pour mon quinzième anniversaire, mes parents m'avaient _____ (7) à Southwold, une petite ville balnéaire _____ (8) la côte du Suffolk.</a:t>
            </a:r>
            <a:endParaRPr lang="ru-RU" sz="2800" dirty="0">
              <a:latin typeface="Times New Roman" pitchFamily="18" charset="0"/>
              <a:cs typeface="Times New Roman" pitchFamily="18" charset="0"/>
            </a:endParaRPr>
          </a:p>
        </p:txBody>
      </p:sp>
      <p:sp>
        <p:nvSpPr>
          <p:cNvPr id="6" name="Прямоугольник 5"/>
          <p:cNvSpPr/>
          <p:nvPr/>
        </p:nvSpPr>
        <p:spPr>
          <a:xfrm>
            <a:off x="214282" y="3714752"/>
            <a:ext cx="8715436" cy="2400657"/>
          </a:xfrm>
          <a:prstGeom prst="rect">
            <a:avLst/>
          </a:prstGeom>
        </p:spPr>
        <p:txBody>
          <a:bodyPr wrap="square">
            <a:spAutoFit/>
          </a:bodyPr>
          <a:lstStyle/>
          <a:p>
            <a:pPr>
              <a:lnSpc>
                <a:spcPct val="150000"/>
              </a:lnSpc>
            </a:pPr>
            <a:r>
              <a:rPr lang="fr-FR" sz="2000" dirty="0" smtClean="0">
                <a:latin typeface="Times New Roman" pitchFamily="18" charset="0"/>
                <a:cs typeface="Times New Roman" pitchFamily="18" charset="0"/>
              </a:rPr>
              <a:t>voyage = action de voyager, de </a:t>
            </a:r>
            <a:r>
              <a:rPr lang="fr-FR" sz="2000" dirty="0" smtClean="0">
                <a:solidFill>
                  <a:srgbClr val="FF0000"/>
                </a:solidFill>
                <a:latin typeface="Times New Roman" pitchFamily="18" charset="0"/>
                <a:cs typeface="Times New Roman" pitchFamily="18" charset="0"/>
              </a:rPr>
              <a:t>se rendre dans un lieu lointain ou étranger</a:t>
            </a:r>
          </a:p>
          <a:p>
            <a:pPr>
              <a:lnSpc>
                <a:spcPct val="150000"/>
              </a:lnSpc>
            </a:pPr>
            <a:r>
              <a:rPr lang="fr-FR" sz="2000" dirty="0" smtClean="0">
                <a:latin typeface="Times New Roman" pitchFamily="18" charset="0"/>
                <a:cs typeface="Times New Roman" pitchFamily="18" charset="0"/>
              </a:rPr>
              <a:t>randonnée = promenade de </a:t>
            </a:r>
            <a:r>
              <a:rPr lang="fr-FR" sz="2000" dirty="0" smtClean="0">
                <a:solidFill>
                  <a:srgbClr val="FF0000"/>
                </a:solidFill>
                <a:latin typeface="Times New Roman" pitchFamily="18" charset="0"/>
                <a:cs typeface="Times New Roman" pitchFamily="18" charset="0"/>
              </a:rPr>
              <a:t>longue durée</a:t>
            </a:r>
            <a:r>
              <a:rPr lang="fr-FR" sz="2000" dirty="0" smtClean="0">
                <a:latin typeface="Times New Roman" pitchFamily="18" charset="0"/>
                <a:cs typeface="Times New Roman" pitchFamily="18" charset="0"/>
              </a:rPr>
              <a:t> à pied, à bicyclette, à cheval, à skis</a:t>
            </a:r>
            <a:r>
              <a:rPr lang="fr-FR" sz="2000" smtClean="0">
                <a:latin typeface="Times New Roman" pitchFamily="18" charset="0"/>
                <a:cs typeface="Times New Roman" pitchFamily="18" charset="0"/>
              </a:rPr>
              <a:t>, ect. </a:t>
            </a:r>
            <a:endParaRPr lang="ru-RU" sz="2000" dirty="0" smtClean="0">
              <a:latin typeface="Times New Roman" pitchFamily="18" charset="0"/>
              <a:cs typeface="Times New Roman" pitchFamily="18" charset="0"/>
            </a:endParaRPr>
          </a:p>
          <a:p>
            <a:pPr>
              <a:lnSpc>
                <a:spcPct val="150000"/>
              </a:lnSpc>
            </a:pPr>
            <a:r>
              <a:rPr lang="fr-FR" sz="2000" dirty="0" smtClean="0">
                <a:latin typeface="Times New Roman"/>
                <a:ea typeface="Calibri"/>
                <a:cs typeface="Times New Roman"/>
              </a:rPr>
              <a:t>excursion</a:t>
            </a:r>
            <a:r>
              <a:rPr lang="fr-FR" sz="2000" dirty="0" smtClean="0">
                <a:latin typeface="Times New Roman" pitchFamily="18" charset="0"/>
                <a:cs typeface="Times New Roman" pitchFamily="18" charset="0"/>
              </a:rPr>
              <a:t> = voyage dans une région pour </a:t>
            </a:r>
            <a:r>
              <a:rPr lang="fr-FR" sz="2000" dirty="0" smtClean="0">
                <a:solidFill>
                  <a:srgbClr val="FF0000"/>
                </a:solidFill>
                <a:latin typeface="Times New Roman" pitchFamily="18" charset="0"/>
                <a:cs typeface="Times New Roman" pitchFamily="18" charset="0"/>
              </a:rPr>
              <a:t>l'étudier ou la visiter </a:t>
            </a:r>
            <a:r>
              <a:rPr lang="fr-FR" sz="2000" dirty="0" smtClean="0">
                <a:latin typeface="Times New Roman" pitchFamily="18" charset="0"/>
                <a:cs typeface="Times New Roman" pitchFamily="18" charset="0"/>
              </a:rPr>
              <a:t>(prévoit un planning)</a:t>
            </a:r>
            <a:endParaRPr lang="fr-FR" sz="2000" dirty="0" smtClean="0">
              <a:solidFill>
                <a:srgbClr val="FF0000"/>
              </a:solidFill>
              <a:latin typeface="Times New Roman" pitchFamily="18" charset="0"/>
              <a:cs typeface="Times New Roman" pitchFamily="18" charset="0"/>
            </a:endParaRPr>
          </a:p>
          <a:p>
            <a:pPr>
              <a:lnSpc>
                <a:spcPct val="150000"/>
              </a:lnSpc>
            </a:pPr>
            <a:r>
              <a:rPr lang="fr-FR" sz="2000" dirty="0" smtClean="0">
                <a:latin typeface="Times New Roman" pitchFamily="18" charset="0"/>
                <a:cs typeface="Times New Roman" pitchFamily="18" charset="0"/>
              </a:rPr>
              <a:t>promenade = </a:t>
            </a:r>
            <a:r>
              <a:rPr lang="fr-FR" sz="2000" dirty="0" smtClean="0">
                <a:solidFill>
                  <a:srgbClr val="FF0000"/>
                </a:solidFill>
                <a:latin typeface="Times New Roman" pitchFamily="18" charset="0"/>
                <a:cs typeface="Times New Roman" pitchFamily="18" charset="0"/>
              </a:rPr>
              <a:t>action de se promener </a:t>
            </a:r>
            <a:r>
              <a:rPr lang="fr-FR" sz="2000" dirty="0" smtClean="0">
                <a:latin typeface="Times New Roman" pitchFamily="18" charset="0"/>
                <a:cs typeface="Times New Roman" pitchFamily="18" charset="0"/>
              </a:rPr>
              <a:t>à pied, à cheval, en voiture (sans but précis)</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ext Box 2"/>
          <p:cNvSpPr txBox="1">
            <a:spLocks noChangeArrowheads="1"/>
          </p:cNvSpPr>
          <p:nvPr/>
        </p:nvSpPr>
        <p:spPr bwMode="auto">
          <a:xfrm>
            <a:off x="179388" y="188913"/>
            <a:ext cx="8713787" cy="457200"/>
          </a:xfrm>
          <a:prstGeom prst="rect">
            <a:avLst/>
          </a:prstGeom>
          <a:noFill/>
          <a:ln w="9525">
            <a:noFill/>
            <a:miter lim="800000"/>
            <a:headEnd/>
            <a:tailEnd/>
          </a:ln>
        </p:spPr>
        <p:txBody>
          <a:bodyPr>
            <a:spAutoFit/>
          </a:bodyPr>
          <a:lstStyle/>
          <a:p>
            <a:endParaRPr lang="ru-RU" sz="2400"/>
          </a:p>
        </p:txBody>
      </p:sp>
      <p:sp>
        <p:nvSpPr>
          <p:cNvPr id="6147" name="Rectangle 228"/>
          <p:cNvSpPr>
            <a:spLocks noChangeArrowheads="1"/>
          </p:cNvSpPr>
          <p:nvPr/>
        </p:nvSpPr>
        <p:spPr bwMode="auto">
          <a:xfrm>
            <a:off x="285720" y="357166"/>
            <a:ext cx="8640762" cy="6072229"/>
          </a:xfrm>
          <a:prstGeom prst="rect">
            <a:avLst/>
          </a:prstGeom>
          <a:noFill/>
          <a:ln w="9525">
            <a:noFill/>
            <a:miter lim="800000"/>
            <a:headEnd/>
            <a:tailEnd/>
          </a:ln>
        </p:spPr>
        <p:txBody>
          <a:bodyPr wrap="square" anchor="ctr">
            <a:spAutoFit/>
          </a:bodyPr>
          <a:lstStyle/>
          <a:p>
            <a:pPr fontAlgn="ctr">
              <a:spcBef>
                <a:spcPts val="0"/>
              </a:spcBef>
              <a:spcAft>
                <a:spcPts val="0"/>
              </a:spcAft>
            </a:pPr>
            <a:endParaRPr lang="ru-RU" sz="2800" dirty="0" smtClean="0">
              <a:latin typeface="Arial"/>
            </a:endParaRPr>
          </a:p>
          <a:p>
            <a:pPr fontAlgn="ctr">
              <a:spcBef>
                <a:spcPts val="0"/>
              </a:spcBef>
              <a:spcAft>
                <a:spcPts val="0"/>
              </a:spcAft>
            </a:pPr>
            <a:endParaRPr lang="ru-RU" sz="2800" dirty="0" smtClean="0">
              <a:latin typeface="Arial"/>
            </a:endParaRPr>
          </a:p>
          <a:p>
            <a:pPr fontAlgn="ctr">
              <a:spcBef>
                <a:spcPts val="0"/>
              </a:spcBef>
              <a:spcAft>
                <a:spcPts val="0"/>
              </a:spcAft>
            </a:pPr>
            <a:endParaRPr lang="ru-RU" sz="2800" dirty="0" smtClean="0">
              <a:latin typeface="Arial"/>
            </a:endParaRPr>
          </a:p>
          <a:p>
            <a:pPr fontAlgn="ctr">
              <a:spcBef>
                <a:spcPts val="0"/>
              </a:spcBef>
              <a:spcAft>
                <a:spcPts val="0"/>
              </a:spcAft>
            </a:pPr>
            <a:endParaRPr lang="ru-RU" sz="2800" dirty="0" smtClean="0">
              <a:latin typeface="Arial"/>
            </a:endParaRPr>
          </a:p>
          <a:p>
            <a:pPr fontAlgn="ctr">
              <a:spcBef>
                <a:spcPts val="0"/>
              </a:spcBef>
              <a:spcAft>
                <a:spcPts val="0"/>
              </a:spcAft>
            </a:pPr>
            <a:endParaRPr lang="ru-RU" sz="2800" dirty="0" smtClean="0">
              <a:latin typeface="Arial"/>
            </a:endParaRPr>
          </a:p>
          <a:p>
            <a:pPr fontAlgn="ctr">
              <a:spcBef>
                <a:spcPts val="0"/>
              </a:spcBef>
              <a:spcAft>
                <a:spcPts val="0"/>
              </a:spcAft>
            </a:pPr>
            <a:endParaRPr lang="ru-RU" sz="2800" dirty="0" smtClean="0">
              <a:latin typeface="Arial"/>
            </a:endParaRPr>
          </a:p>
          <a:p>
            <a:pPr fontAlgn="ctr">
              <a:spcBef>
                <a:spcPts val="0"/>
              </a:spcBef>
              <a:spcAft>
                <a:spcPts val="0"/>
              </a:spcAft>
            </a:pPr>
            <a:endParaRPr lang="ru-RU" sz="2800" dirty="0" smtClean="0">
              <a:latin typeface="Arial"/>
            </a:endParaRPr>
          </a:p>
          <a:p>
            <a:pPr fontAlgn="ctr">
              <a:spcBef>
                <a:spcPts val="0"/>
              </a:spcBef>
              <a:spcAft>
                <a:spcPts val="0"/>
              </a:spcAft>
            </a:pPr>
            <a:endParaRPr lang="ru-RU" sz="2400" dirty="0" smtClean="0">
              <a:latin typeface="Arial"/>
            </a:endParaRPr>
          </a:p>
          <a:p>
            <a:pPr fontAlgn="ctr">
              <a:spcBef>
                <a:spcPts val="0"/>
              </a:spcBef>
              <a:spcAft>
                <a:spcPts val="0"/>
              </a:spcAft>
            </a:pPr>
            <a:endParaRPr lang="ru-RU" sz="2400" dirty="0" smtClean="0">
              <a:latin typeface="Arial"/>
            </a:endParaRPr>
          </a:p>
          <a:p>
            <a:pPr fontAlgn="ctr">
              <a:spcBef>
                <a:spcPts val="0"/>
              </a:spcBef>
              <a:spcAft>
                <a:spcPts val="0"/>
              </a:spcAft>
            </a:pPr>
            <a:endParaRPr lang="ru-RU" sz="2400" dirty="0" smtClean="0">
              <a:latin typeface="Arial"/>
            </a:endParaRPr>
          </a:p>
          <a:p>
            <a:pPr fontAlgn="ctr">
              <a:spcBef>
                <a:spcPts val="0"/>
              </a:spcBef>
              <a:spcAft>
                <a:spcPts val="0"/>
              </a:spcAft>
            </a:pPr>
            <a:endParaRPr lang="ru-RU" sz="2400" dirty="0" smtClean="0">
              <a:latin typeface="Arial"/>
            </a:endParaRPr>
          </a:p>
          <a:p>
            <a:pPr fontAlgn="ctr">
              <a:spcBef>
                <a:spcPts val="0"/>
              </a:spcBef>
              <a:spcAft>
                <a:spcPts val="0"/>
              </a:spcAft>
            </a:pPr>
            <a:endParaRPr lang="ru-RU" sz="2400" dirty="0" smtClean="0">
              <a:latin typeface="Arial"/>
            </a:endParaRPr>
          </a:p>
          <a:p>
            <a:pPr fontAlgn="ctr">
              <a:spcBef>
                <a:spcPts val="0"/>
              </a:spcBef>
              <a:spcAft>
                <a:spcPts val="0"/>
              </a:spcAft>
            </a:pPr>
            <a:endParaRPr lang="ru-RU" sz="2400" dirty="0" smtClean="0">
              <a:latin typeface="Arial"/>
            </a:endParaRPr>
          </a:p>
          <a:p>
            <a:pPr fontAlgn="ctr">
              <a:spcBef>
                <a:spcPts val="0"/>
              </a:spcBef>
              <a:spcAft>
                <a:spcPts val="0"/>
              </a:spcAft>
            </a:pPr>
            <a:endParaRPr lang="ru-RU" sz="2400" dirty="0" smtClean="0">
              <a:latin typeface="Arial"/>
            </a:endParaRPr>
          </a:p>
          <a:p>
            <a:endParaRPr lang="fr-FR" sz="2400" dirty="0"/>
          </a:p>
        </p:txBody>
      </p:sp>
      <p:graphicFrame>
        <p:nvGraphicFramePr>
          <p:cNvPr id="4551" name="Group 455"/>
          <p:cNvGraphicFramePr>
            <a:graphicFrameLocks noGrp="1"/>
          </p:cNvGraphicFramePr>
          <p:nvPr/>
        </p:nvGraphicFramePr>
        <p:xfrm>
          <a:off x="214282" y="3000372"/>
          <a:ext cx="8715436" cy="1000132"/>
        </p:xfrm>
        <a:graphic>
          <a:graphicData uri="http://schemas.openxmlformats.org/drawingml/2006/table">
            <a:tbl>
              <a:tblPr/>
              <a:tblGrid>
                <a:gridCol w="363143"/>
                <a:gridCol w="1779997"/>
                <a:gridCol w="2071702"/>
                <a:gridCol w="2071702"/>
                <a:gridCol w="2428892"/>
              </a:tblGrid>
              <a:tr h="500066">
                <a:tc>
                  <a:txBody>
                    <a:bodyPr/>
                    <a:lstStyle/>
                    <a:p>
                      <a:pPr marL="0" indent="0" algn="l">
                        <a:spcBef>
                          <a:spcPts val="200"/>
                        </a:spcBef>
                        <a:spcAft>
                          <a:spcPts val="200"/>
                        </a:spcAft>
                      </a:pPr>
                      <a:r>
                        <a:rPr lang="fr-FR" sz="2800" b="1" dirty="0" smtClean="0">
                          <a:latin typeface="Times New Roman"/>
                          <a:ea typeface="Calibri"/>
                          <a:cs typeface="Times New Roman"/>
                        </a:rPr>
                        <a:t>5</a:t>
                      </a:r>
                      <a:endParaRPr lang="ru-RU" sz="28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70485">
                        <a:spcBef>
                          <a:spcPts val="200"/>
                        </a:spcBef>
                        <a:spcAft>
                          <a:spcPts val="480"/>
                        </a:spcAft>
                      </a:pPr>
                      <a:r>
                        <a:rPr lang="ru-RU" sz="2800" dirty="0">
                          <a:latin typeface="Times New Roman"/>
                          <a:ea typeface="Calibri"/>
                          <a:cs typeface="Times New Roman"/>
                        </a:rPr>
                        <a:t>А</a:t>
                      </a:r>
                      <a:r>
                        <a:rPr lang="fr-FR" sz="2800" dirty="0">
                          <a:latin typeface="Times New Roman"/>
                          <a:ea typeface="Calibri"/>
                          <a:cs typeface="Times New Roman"/>
                        </a:rPr>
                        <a:t>. voyage</a:t>
                      </a:r>
                      <a:endParaRPr lang="ru-RU" sz="2800" dirty="0">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21590">
                        <a:spcBef>
                          <a:spcPts val="200"/>
                        </a:spcBef>
                        <a:spcAft>
                          <a:spcPts val="480"/>
                        </a:spcAft>
                      </a:pPr>
                      <a:r>
                        <a:rPr lang="fr-FR" sz="2800" dirty="0">
                          <a:latin typeface="Times New Roman"/>
                          <a:ea typeface="Calibri"/>
                          <a:cs typeface="Times New Roman"/>
                        </a:rPr>
                        <a:t>B. randonnée</a:t>
                      </a:r>
                      <a:endParaRPr lang="ru-RU" sz="2800" dirty="0">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2385">
                        <a:spcBef>
                          <a:spcPts val="200"/>
                        </a:spcBef>
                        <a:spcAft>
                          <a:spcPts val="480"/>
                        </a:spcAft>
                      </a:pPr>
                      <a:r>
                        <a:rPr lang="fr-FR" sz="2800" dirty="0">
                          <a:latin typeface="Times New Roman"/>
                          <a:ea typeface="Calibri"/>
                          <a:cs typeface="Times New Roman"/>
                        </a:rPr>
                        <a:t>C. </a:t>
                      </a:r>
                      <a:r>
                        <a:rPr lang="fr-FR" sz="2800" dirty="0" smtClean="0">
                          <a:latin typeface="Times New Roman"/>
                          <a:ea typeface="Calibri"/>
                          <a:cs typeface="Times New Roman"/>
                        </a:rPr>
                        <a:t>excursion</a:t>
                      </a:r>
                      <a:endParaRPr lang="ru-RU" sz="2800" dirty="0">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2385">
                        <a:spcBef>
                          <a:spcPts val="200"/>
                        </a:spcBef>
                        <a:spcAft>
                          <a:spcPts val="480"/>
                        </a:spcAft>
                      </a:pPr>
                      <a:r>
                        <a:rPr lang="fr-FR" sz="2800" dirty="0">
                          <a:solidFill>
                            <a:srgbClr val="FF0000"/>
                          </a:solidFill>
                          <a:latin typeface="Times New Roman"/>
                          <a:ea typeface="Calibri"/>
                          <a:cs typeface="Times New Roman"/>
                        </a:rPr>
                        <a:t>D. </a:t>
                      </a:r>
                      <a:r>
                        <a:rPr lang="fr-FR" sz="2800" dirty="0" smtClean="0">
                          <a:solidFill>
                            <a:srgbClr val="FF0000"/>
                          </a:solidFill>
                          <a:latin typeface="Times New Roman"/>
                          <a:ea typeface="Calibri"/>
                          <a:cs typeface="Times New Roman"/>
                        </a:rPr>
                        <a:t>promenade</a:t>
                      </a:r>
                      <a:endParaRPr lang="ru-RU" sz="2800" dirty="0">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500066">
                <a:tc>
                  <a:txBody>
                    <a:bodyPr/>
                    <a:lstStyle/>
                    <a:p>
                      <a:pPr marL="0" indent="0" algn="l">
                        <a:spcBef>
                          <a:spcPts val="200"/>
                        </a:spcBef>
                        <a:spcAft>
                          <a:spcPts val="200"/>
                        </a:spcAft>
                      </a:pPr>
                      <a:r>
                        <a:rPr lang="fr-FR" sz="2800" b="1" dirty="0" smtClean="0">
                          <a:latin typeface="Times New Roman"/>
                          <a:ea typeface="Calibri"/>
                          <a:cs typeface="Times New Roman"/>
                        </a:rPr>
                        <a:t>6</a:t>
                      </a:r>
                      <a:endParaRPr lang="ru-RU" sz="28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70485">
                        <a:spcBef>
                          <a:spcPts val="200"/>
                        </a:spcBef>
                        <a:spcAft>
                          <a:spcPts val="480"/>
                        </a:spcAft>
                      </a:pPr>
                      <a:r>
                        <a:rPr lang="ru-RU" sz="2800">
                          <a:latin typeface="Times New Roman"/>
                          <a:ea typeface="Calibri"/>
                          <a:cs typeface="Times New Roman"/>
                        </a:rPr>
                        <a:t>А</a:t>
                      </a:r>
                      <a:r>
                        <a:rPr lang="fr-FR" sz="2800">
                          <a:latin typeface="Times New Roman"/>
                          <a:ea typeface="Calibri"/>
                          <a:cs typeface="Times New Roman"/>
                        </a:rPr>
                        <a:t>. il y</a:t>
                      </a:r>
                      <a:endParaRPr lang="ru-RU" sz="2800">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21590">
                        <a:spcBef>
                          <a:spcPts val="200"/>
                        </a:spcBef>
                        <a:spcAft>
                          <a:spcPts val="480"/>
                        </a:spcAft>
                      </a:pPr>
                      <a:r>
                        <a:rPr lang="fr-FR" sz="2800" dirty="0">
                          <a:latin typeface="Times New Roman"/>
                          <a:ea typeface="Calibri"/>
                          <a:cs typeface="Times New Roman"/>
                        </a:rPr>
                        <a:t>B. il </a:t>
                      </a:r>
                      <a:endParaRPr lang="ru-RU" sz="2800" dirty="0">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2385">
                        <a:spcBef>
                          <a:spcPts val="200"/>
                        </a:spcBef>
                        <a:spcAft>
                          <a:spcPts val="480"/>
                        </a:spcAft>
                      </a:pPr>
                      <a:r>
                        <a:rPr lang="fr-FR" sz="2800" dirty="0">
                          <a:latin typeface="Times New Roman"/>
                          <a:ea typeface="Calibri"/>
                          <a:cs typeface="Times New Roman"/>
                        </a:rPr>
                        <a:t>C. ceci</a:t>
                      </a:r>
                      <a:endParaRPr lang="ru-RU" sz="2800" dirty="0">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2385">
                        <a:spcBef>
                          <a:spcPts val="200"/>
                        </a:spcBef>
                        <a:spcAft>
                          <a:spcPts val="480"/>
                        </a:spcAft>
                      </a:pPr>
                      <a:r>
                        <a:rPr lang="fr-FR" sz="2800" dirty="0">
                          <a:latin typeface="Times New Roman"/>
                          <a:ea typeface="Calibri"/>
                          <a:cs typeface="Times New Roman"/>
                        </a:rPr>
                        <a:t>D. </a:t>
                      </a:r>
                      <a:r>
                        <a:rPr lang="fr-FR" sz="2800" dirty="0" smtClean="0">
                          <a:latin typeface="Times New Roman"/>
                          <a:ea typeface="Calibri"/>
                          <a:cs typeface="Times New Roman"/>
                        </a:rPr>
                        <a:t>cela</a:t>
                      </a:r>
                      <a:endParaRPr lang="ru-RU" sz="2800" dirty="0">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8" name="Прямоугольник 7"/>
          <p:cNvSpPr/>
          <p:nvPr/>
        </p:nvSpPr>
        <p:spPr>
          <a:xfrm>
            <a:off x="214282" y="357166"/>
            <a:ext cx="8501122" cy="2246769"/>
          </a:xfrm>
          <a:prstGeom prst="rect">
            <a:avLst/>
          </a:prstGeom>
        </p:spPr>
        <p:txBody>
          <a:bodyPr wrap="square">
            <a:spAutoFit/>
          </a:bodyPr>
          <a:lstStyle/>
          <a:p>
            <a:r>
              <a:rPr lang="fr-FR" sz="2800" dirty="0" smtClean="0">
                <a:latin typeface="Times New Roman" pitchFamily="18" charset="0"/>
                <a:cs typeface="Times New Roman" pitchFamily="18" charset="0"/>
              </a:rPr>
              <a:t>Nous étions partis en _____ (5), rien que nous trois, et _____ (6) avait été une journée vraiment formidable. Pour mon quinzième anniversaire, mes parents m'avaient _____ (7) à Southwold, une petite ville balnéaire _____ (8) la côte du Suffolk.</a:t>
            </a:r>
            <a:endParaRPr lang="ru-RU" sz="2800" dirty="0">
              <a:latin typeface="Times New Roman" pitchFamily="18" charset="0"/>
              <a:cs typeface="Times New Roman" pitchFamily="18" charset="0"/>
            </a:endParaRPr>
          </a:p>
        </p:txBody>
      </p:sp>
      <p:sp>
        <p:nvSpPr>
          <p:cNvPr id="6" name="Прямоугольник 5"/>
          <p:cNvSpPr/>
          <p:nvPr/>
        </p:nvSpPr>
        <p:spPr>
          <a:xfrm>
            <a:off x="0" y="4286256"/>
            <a:ext cx="8929718" cy="2077492"/>
          </a:xfrm>
          <a:prstGeom prst="rect">
            <a:avLst/>
          </a:prstGeom>
        </p:spPr>
        <p:txBody>
          <a:bodyPr wrap="square">
            <a:spAutoFit/>
          </a:bodyPr>
          <a:lstStyle/>
          <a:p>
            <a:pPr>
              <a:spcAft>
                <a:spcPts val="600"/>
              </a:spcAft>
            </a:pPr>
            <a:r>
              <a:rPr lang="fr-FR" sz="2400" dirty="0" smtClean="0">
                <a:latin typeface="Times New Roman" pitchFamily="18" charset="0"/>
                <a:cs typeface="Times New Roman" pitchFamily="18" charset="0"/>
              </a:rPr>
              <a:t>ceci = désigne la chose la plus proche (opposé à cela); </a:t>
            </a:r>
            <a:r>
              <a:rPr lang="fr-FR" sz="2400" dirty="0" smtClean="0">
                <a:solidFill>
                  <a:srgbClr val="FF0000"/>
                </a:solidFill>
                <a:latin typeface="Times New Roman" pitchFamily="18" charset="0"/>
                <a:cs typeface="Times New Roman" pitchFamily="18" charset="0"/>
              </a:rPr>
              <a:t>ce qui va suivre  </a:t>
            </a:r>
          </a:p>
          <a:p>
            <a:pPr>
              <a:spcAft>
                <a:spcPts val="600"/>
              </a:spcAft>
            </a:pPr>
            <a:r>
              <a:rPr lang="fr-FR" sz="2400" dirty="0" smtClean="0">
                <a:latin typeface="Times New Roman" pitchFamily="18" charset="0"/>
                <a:cs typeface="Times New Roman" pitchFamily="18" charset="0"/>
              </a:rPr>
              <a:t>cela = désigne la chose la plus éloignée (opposé à ceci); </a:t>
            </a:r>
            <a:r>
              <a:rPr lang="fr-FR" sz="2400" dirty="0" smtClean="0">
                <a:solidFill>
                  <a:srgbClr val="FF0000"/>
                </a:solidFill>
                <a:latin typeface="Times New Roman" pitchFamily="18" charset="0"/>
                <a:cs typeface="Times New Roman" pitchFamily="18" charset="0"/>
              </a:rPr>
              <a:t>ce qui précède</a:t>
            </a:r>
            <a:r>
              <a:rPr lang="fr-FR" sz="2400" dirty="0" smtClean="0">
                <a:latin typeface="Times New Roman" pitchFamily="18" charset="0"/>
                <a:cs typeface="Times New Roman" pitchFamily="18" charset="0"/>
              </a:rPr>
              <a:t>; cette chose </a:t>
            </a:r>
            <a:endParaRPr lang="ru-RU" sz="2400" dirty="0" smtClean="0">
              <a:latin typeface="Times New Roman" pitchFamily="18" charset="0"/>
              <a:cs typeface="Times New Roman" pitchFamily="18" charset="0"/>
            </a:endParaRPr>
          </a:p>
          <a:p>
            <a:pPr>
              <a:spcAft>
                <a:spcPts val="600"/>
              </a:spcAft>
            </a:pPr>
            <a:r>
              <a:rPr lang="fr-FR" sz="2400" dirty="0" smtClean="0">
                <a:latin typeface="Times New Roman" pitchFamily="18" charset="0"/>
                <a:cs typeface="Times New Roman" pitchFamily="18" charset="0"/>
              </a:rPr>
              <a:t>cela </a:t>
            </a:r>
            <a:r>
              <a:rPr lang="fr-FR" sz="2400" dirty="0" smtClean="0">
                <a:solidFill>
                  <a:srgbClr val="FF0000"/>
                </a:solidFill>
                <a:latin typeface="Times New Roman" pitchFamily="18" charset="0"/>
                <a:cs typeface="Times New Roman" pitchFamily="18" charset="0"/>
              </a:rPr>
              <a:t>remplace </a:t>
            </a:r>
            <a:r>
              <a:rPr lang="fr-FR" sz="2400" b="1" i="1" dirty="0" smtClean="0">
                <a:solidFill>
                  <a:srgbClr val="FF0000"/>
                </a:solidFill>
                <a:latin typeface="Times New Roman" pitchFamily="18" charset="0"/>
                <a:cs typeface="Times New Roman" pitchFamily="18" charset="0"/>
              </a:rPr>
              <a:t>ce: </a:t>
            </a:r>
            <a:r>
              <a:rPr lang="fr-FR" sz="2400" b="1" i="1" dirty="0" smtClean="0">
                <a:latin typeface="Times New Roman" pitchFamily="18" charset="0"/>
                <a:cs typeface="Times New Roman" pitchFamily="18" charset="0"/>
              </a:rPr>
              <a:t>Ce n’est pas bien = Cela n’est pas bien</a:t>
            </a:r>
          </a:p>
          <a:p>
            <a:pPr>
              <a:spcAft>
                <a:spcPts val="600"/>
              </a:spcAft>
            </a:pPr>
            <a:endParaRPr lang="ru-RU"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ext Box 2"/>
          <p:cNvSpPr txBox="1">
            <a:spLocks noChangeArrowheads="1"/>
          </p:cNvSpPr>
          <p:nvPr/>
        </p:nvSpPr>
        <p:spPr bwMode="auto">
          <a:xfrm>
            <a:off x="179388" y="188913"/>
            <a:ext cx="8713787" cy="457200"/>
          </a:xfrm>
          <a:prstGeom prst="rect">
            <a:avLst/>
          </a:prstGeom>
          <a:noFill/>
          <a:ln w="9525">
            <a:noFill/>
            <a:miter lim="800000"/>
            <a:headEnd/>
            <a:tailEnd/>
          </a:ln>
        </p:spPr>
        <p:txBody>
          <a:bodyPr>
            <a:spAutoFit/>
          </a:bodyPr>
          <a:lstStyle/>
          <a:p>
            <a:endParaRPr lang="ru-RU" sz="2400"/>
          </a:p>
        </p:txBody>
      </p:sp>
      <p:sp>
        <p:nvSpPr>
          <p:cNvPr id="6147" name="Rectangle 228"/>
          <p:cNvSpPr>
            <a:spLocks noChangeArrowheads="1"/>
          </p:cNvSpPr>
          <p:nvPr/>
        </p:nvSpPr>
        <p:spPr bwMode="auto">
          <a:xfrm>
            <a:off x="214282" y="357166"/>
            <a:ext cx="8640762" cy="6072229"/>
          </a:xfrm>
          <a:prstGeom prst="rect">
            <a:avLst/>
          </a:prstGeom>
          <a:noFill/>
          <a:ln w="9525">
            <a:noFill/>
            <a:miter lim="800000"/>
            <a:headEnd/>
            <a:tailEnd/>
          </a:ln>
        </p:spPr>
        <p:txBody>
          <a:bodyPr wrap="square" anchor="ctr">
            <a:spAutoFit/>
          </a:bodyPr>
          <a:lstStyle/>
          <a:p>
            <a:pPr fontAlgn="ctr">
              <a:spcBef>
                <a:spcPts val="0"/>
              </a:spcBef>
              <a:spcAft>
                <a:spcPts val="0"/>
              </a:spcAft>
            </a:pPr>
            <a:endParaRPr lang="ru-RU" sz="2800" dirty="0" smtClean="0">
              <a:latin typeface="Arial"/>
            </a:endParaRPr>
          </a:p>
          <a:p>
            <a:pPr fontAlgn="ctr">
              <a:spcBef>
                <a:spcPts val="0"/>
              </a:spcBef>
              <a:spcAft>
                <a:spcPts val="0"/>
              </a:spcAft>
            </a:pPr>
            <a:endParaRPr lang="ru-RU" sz="2800" dirty="0" smtClean="0">
              <a:latin typeface="Arial"/>
            </a:endParaRPr>
          </a:p>
          <a:p>
            <a:pPr fontAlgn="ctr">
              <a:spcBef>
                <a:spcPts val="0"/>
              </a:spcBef>
              <a:spcAft>
                <a:spcPts val="0"/>
              </a:spcAft>
            </a:pPr>
            <a:endParaRPr lang="ru-RU" sz="2800" dirty="0" smtClean="0">
              <a:latin typeface="Arial"/>
            </a:endParaRPr>
          </a:p>
          <a:p>
            <a:pPr fontAlgn="ctr">
              <a:spcBef>
                <a:spcPts val="0"/>
              </a:spcBef>
              <a:spcAft>
                <a:spcPts val="0"/>
              </a:spcAft>
            </a:pPr>
            <a:endParaRPr lang="ru-RU" sz="2800" dirty="0" smtClean="0">
              <a:latin typeface="Arial"/>
            </a:endParaRPr>
          </a:p>
          <a:p>
            <a:pPr fontAlgn="ctr">
              <a:spcBef>
                <a:spcPts val="0"/>
              </a:spcBef>
              <a:spcAft>
                <a:spcPts val="0"/>
              </a:spcAft>
            </a:pPr>
            <a:endParaRPr lang="ru-RU" sz="2800" dirty="0" smtClean="0">
              <a:latin typeface="Arial"/>
            </a:endParaRPr>
          </a:p>
          <a:p>
            <a:pPr fontAlgn="ctr">
              <a:spcBef>
                <a:spcPts val="0"/>
              </a:spcBef>
              <a:spcAft>
                <a:spcPts val="0"/>
              </a:spcAft>
            </a:pPr>
            <a:endParaRPr lang="ru-RU" sz="2800" dirty="0" smtClean="0">
              <a:latin typeface="Arial"/>
            </a:endParaRPr>
          </a:p>
          <a:p>
            <a:pPr fontAlgn="ctr">
              <a:spcBef>
                <a:spcPts val="0"/>
              </a:spcBef>
              <a:spcAft>
                <a:spcPts val="0"/>
              </a:spcAft>
            </a:pPr>
            <a:endParaRPr lang="ru-RU" sz="2800" dirty="0" smtClean="0">
              <a:latin typeface="Arial"/>
            </a:endParaRPr>
          </a:p>
          <a:p>
            <a:pPr fontAlgn="ctr">
              <a:spcBef>
                <a:spcPts val="0"/>
              </a:spcBef>
              <a:spcAft>
                <a:spcPts val="0"/>
              </a:spcAft>
            </a:pPr>
            <a:endParaRPr lang="ru-RU" sz="2400" dirty="0" smtClean="0">
              <a:latin typeface="Arial"/>
            </a:endParaRPr>
          </a:p>
          <a:p>
            <a:pPr fontAlgn="ctr">
              <a:spcBef>
                <a:spcPts val="0"/>
              </a:spcBef>
              <a:spcAft>
                <a:spcPts val="0"/>
              </a:spcAft>
            </a:pPr>
            <a:endParaRPr lang="ru-RU" sz="2400" dirty="0" smtClean="0">
              <a:latin typeface="Arial"/>
            </a:endParaRPr>
          </a:p>
          <a:p>
            <a:pPr fontAlgn="ctr">
              <a:spcBef>
                <a:spcPts val="0"/>
              </a:spcBef>
              <a:spcAft>
                <a:spcPts val="0"/>
              </a:spcAft>
            </a:pPr>
            <a:endParaRPr lang="ru-RU" sz="2400" dirty="0" smtClean="0">
              <a:latin typeface="Arial"/>
            </a:endParaRPr>
          </a:p>
          <a:p>
            <a:pPr fontAlgn="ctr">
              <a:spcBef>
                <a:spcPts val="0"/>
              </a:spcBef>
              <a:spcAft>
                <a:spcPts val="0"/>
              </a:spcAft>
            </a:pPr>
            <a:endParaRPr lang="ru-RU" sz="2400" dirty="0" smtClean="0">
              <a:latin typeface="Arial"/>
            </a:endParaRPr>
          </a:p>
          <a:p>
            <a:pPr fontAlgn="ctr">
              <a:spcBef>
                <a:spcPts val="0"/>
              </a:spcBef>
              <a:spcAft>
                <a:spcPts val="0"/>
              </a:spcAft>
            </a:pPr>
            <a:endParaRPr lang="ru-RU" sz="2400" dirty="0" smtClean="0">
              <a:latin typeface="Arial"/>
            </a:endParaRPr>
          </a:p>
          <a:p>
            <a:pPr fontAlgn="ctr">
              <a:spcBef>
                <a:spcPts val="0"/>
              </a:spcBef>
              <a:spcAft>
                <a:spcPts val="0"/>
              </a:spcAft>
            </a:pPr>
            <a:endParaRPr lang="ru-RU" sz="2400" dirty="0" smtClean="0">
              <a:latin typeface="Arial"/>
            </a:endParaRPr>
          </a:p>
          <a:p>
            <a:pPr fontAlgn="ctr">
              <a:spcBef>
                <a:spcPts val="0"/>
              </a:spcBef>
              <a:spcAft>
                <a:spcPts val="0"/>
              </a:spcAft>
            </a:pPr>
            <a:endParaRPr lang="ru-RU" sz="2400" dirty="0" smtClean="0">
              <a:latin typeface="Arial"/>
            </a:endParaRPr>
          </a:p>
          <a:p>
            <a:endParaRPr lang="fr-FR" sz="2400" dirty="0"/>
          </a:p>
        </p:txBody>
      </p:sp>
      <p:graphicFrame>
        <p:nvGraphicFramePr>
          <p:cNvPr id="4551" name="Group 455"/>
          <p:cNvGraphicFramePr>
            <a:graphicFrameLocks noGrp="1"/>
          </p:cNvGraphicFramePr>
          <p:nvPr/>
        </p:nvGraphicFramePr>
        <p:xfrm>
          <a:off x="285720" y="1928802"/>
          <a:ext cx="8715436" cy="1500198"/>
        </p:xfrm>
        <a:graphic>
          <a:graphicData uri="http://schemas.openxmlformats.org/drawingml/2006/table">
            <a:tbl>
              <a:tblPr/>
              <a:tblGrid>
                <a:gridCol w="363143"/>
                <a:gridCol w="1779997"/>
                <a:gridCol w="2071702"/>
                <a:gridCol w="2071702"/>
                <a:gridCol w="2428892"/>
              </a:tblGrid>
              <a:tr h="500066">
                <a:tc>
                  <a:txBody>
                    <a:bodyPr/>
                    <a:lstStyle/>
                    <a:p>
                      <a:pPr marL="0" indent="0" algn="l">
                        <a:spcBef>
                          <a:spcPts val="200"/>
                        </a:spcBef>
                        <a:spcAft>
                          <a:spcPts val="200"/>
                        </a:spcAft>
                      </a:pPr>
                      <a:r>
                        <a:rPr lang="fr-FR" sz="2400" b="1" dirty="0" smtClean="0">
                          <a:latin typeface="Times New Roman"/>
                          <a:ea typeface="Calibri"/>
                          <a:cs typeface="Times New Roman"/>
                        </a:rPr>
                        <a:t>5</a:t>
                      </a:r>
                      <a:endParaRPr lang="ru-RU" sz="24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70485">
                        <a:spcBef>
                          <a:spcPts val="200"/>
                        </a:spcBef>
                        <a:spcAft>
                          <a:spcPts val="480"/>
                        </a:spcAft>
                      </a:pPr>
                      <a:r>
                        <a:rPr lang="ru-RU" sz="2400" dirty="0">
                          <a:latin typeface="Times New Roman"/>
                          <a:ea typeface="Calibri"/>
                          <a:cs typeface="Times New Roman"/>
                        </a:rPr>
                        <a:t>А</a:t>
                      </a:r>
                      <a:r>
                        <a:rPr lang="fr-FR" sz="2400" dirty="0">
                          <a:latin typeface="Times New Roman"/>
                          <a:ea typeface="Calibri"/>
                          <a:cs typeface="Times New Roman"/>
                        </a:rPr>
                        <a:t>. voyage</a:t>
                      </a:r>
                      <a:endParaRPr lang="ru-RU" sz="2400" dirty="0">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21590">
                        <a:spcBef>
                          <a:spcPts val="200"/>
                        </a:spcBef>
                        <a:spcAft>
                          <a:spcPts val="480"/>
                        </a:spcAft>
                      </a:pPr>
                      <a:r>
                        <a:rPr lang="fr-FR" sz="2400" dirty="0">
                          <a:latin typeface="Times New Roman"/>
                          <a:ea typeface="Calibri"/>
                          <a:cs typeface="Times New Roman"/>
                        </a:rPr>
                        <a:t>B. randonnée</a:t>
                      </a:r>
                      <a:endParaRPr lang="ru-RU" sz="2400" dirty="0">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2385">
                        <a:spcBef>
                          <a:spcPts val="200"/>
                        </a:spcBef>
                        <a:spcAft>
                          <a:spcPts val="480"/>
                        </a:spcAft>
                      </a:pPr>
                      <a:r>
                        <a:rPr lang="fr-FR" sz="2400" dirty="0">
                          <a:latin typeface="Times New Roman"/>
                          <a:ea typeface="Calibri"/>
                          <a:cs typeface="Times New Roman"/>
                        </a:rPr>
                        <a:t>C. </a:t>
                      </a:r>
                      <a:r>
                        <a:rPr lang="fr-FR" sz="2400" dirty="0" smtClean="0">
                          <a:latin typeface="Times New Roman"/>
                          <a:ea typeface="Calibri"/>
                          <a:cs typeface="Times New Roman"/>
                        </a:rPr>
                        <a:t>excursion</a:t>
                      </a:r>
                      <a:endParaRPr lang="ru-RU" sz="2400" dirty="0">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2385">
                        <a:spcBef>
                          <a:spcPts val="200"/>
                        </a:spcBef>
                        <a:spcAft>
                          <a:spcPts val="480"/>
                        </a:spcAft>
                      </a:pPr>
                      <a:r>
                        <a:rPr lang="fr-FR" sz="2400" dirty="0">
                          <a:solidFill>
                            <a:srgbClr val="FF0000"/>
                          </a:solidFill>
                          <a:latin typeface="Times New Roman"/>
                          <a:ea typeface="Calibri"/>
                          <a:cs typeface="Times New Roman"/>
                        </a:rPr>
                        <a:t>D. </a:t>
                      </a:r>
                      <a:r>
                        <a:rPr lang="fr-FR" sz="2400" dirty="0" smtClean="0">
                          <a:solidFill>
                            <a:srgbClr val="FF0000"/>
                          </a:solidFill>
                          <a:latin typeface="Times New Roman"/>
                          <a:ea typeface="Calibri"/>
                          <a:cs typeface="Times New Roman"/>
                        </a:rPr>
                        <a:t>promenade</a:t>
                      </a:r>
                      <a:endParaRPr lang="ru-RU" sz="2400" dirty="0">
                        <a:solidFill>
                          <a:srgbClr val="FF0000"/>
                        </a:solidFill>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500066">
                <a:tc>
                  <a:txBody>
                    <a:bodyPr/>
                    <a:lstStyle/>
                    <a:p>
                      <a:pPr marL="0" indent="0" algn="l">
                        <a:spcBef>
                          <a:spcPts val="200"/>
                        </a:spcBef>
                        <a:spcAft>
                          <a:spcPts val="200"/>
                        </a:spcAft>
                      </a:pPr>
                      <a:r>
                        <a:rPr lang="fr-FR" sz="2400" b="1" dirty="0" smtClean="0">
                          <a:latin typeface="Times New Roman"/>
                          <a:ea typeface="Calibri"/>
                          <a:cs typeface="Times New Roman"/>
                        </a:rPr>
                        <a:t>6</a:t>
                      </a:r>
                      <a:endParaRPr lang="ru-RU" sz="24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70485">
                        <a:spcBef>
                          <a:spcPts val="200"/>
                        </a:spcBef>
                        <a:spcAft>
                          <a:spcPts val="480"/>
                        </a:spcAft>
                      </a:pPr>
                      <a:r>
                        <a:rPr lang="ru-RU" sz="2400">
                          <a:latin typeface="Times New Roman"/>
                          <a:ea typeface="Calibri"/>
                          <a:cs typeface="Times New Roman"/>
                        </a:rPr>
                        <a:t>А</a:t>
                      </a:r>
                      <a:r>
                        <a:rPr lang="fr-FR" sz="2400">
                          <a:latin typeface="Times New Roman"/>
                          <a:ea typeface="Calibri"/>
                          <a:cs typeface="Times New Roman"/>
                        </a:rPr>
                        <a:t>. il y</a:t>
                      </a:r>
                      <a:endParaRPr lang="ru-RU" sz="2400">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21590">
                        <a:spcBef>
                          <a:spcPts val="200"/>
                        </a:spcBef>
                        <a:spcAft>
                          <a:spcPts val="480"/>
                        </a:spcAft>
                      </a:pPr>
                      <a:r>
                        <a:rPr lang="fr-FR" sz="2400" dirty="0">
                          <a:latin typeface="Times New Roman"/>
                          <a:ea typeface="Calibri"/>
                          <a:cs typeface="Times New Roman"/>
                        </a:rPr>
                        <a:t>B. il </a:t>
                      </a:r>
                      <a:endParaRPr lang="ru-RU" sz="2400" dirty="0">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2385">
                        <a:spcBef>
                          <a:spcPts val="200"/>
                        </a:spcBef>
                        <a:spcAft>
                          <a:spcPts val="480"/>
                        </a:spcAft>
                      </a:pPr>
                      <a:r>
                        <a:rPr lang="fr-FR" sz="2400" dirty="0">
                          <a:latin typeface="Times New Roman"/>
                          <a:ea typeface="Calibri"/>
                          <a:cs typeface="Times New Roman"/>
                        </a:rPr>
                        <a:t>C. ceci</a:t>
                      </a:r>
                      <a:endParaRPr lang="ru-RU" sz="2400" dirty="0">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2385">
                        <a:spcBef>
                          <a:spcPts val="200"/>
                        </a:spcBef>
                        <a:spcAft>
                          <a:spcPts val="480"/>
                        </a:spcAft>
                      </a:pPr>
                      <a:r>
                        <a:rPr lang="fr-FR" sz="2400" dirty="0">
                          <a:solidFill>
                            <a:srgbClr val="FF0000"/>
                          </a:solidFill>
                          <a:latin typeface="Times New Roman"/>
                          <a:ea typeface="Calibri"/>
                          <a:cs typeface="Times New Roman"/>
                        </a:rPr>
                        <a:t>D. </a:t>
                      </a:r>
                      <a:r>
                        <a:rPr lang="fr-FR" sz="2400" dirty="0" smtClean="0">
                          <a:solidFill>
                            <a:srgbClr val="FF0000"/>
                          </a:solidFill>
                          <a:latin typeface="Times New Roman"/>
                          <a:ea typeface="Calibri"/>
                          <a:cs typeface="Times New Roman"/>
                        </a:rPr>
                        <a:t>cela</a:t>
                      </a:r>
                      <a:endParaRPr lang="ru-RU" sz="2400" dirty="0">
                        <a:solidFill>
                          <a:srgbClr val="FF0000"/>
                        </a:solidFill>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500066">
                <a:tc>
                  <a:txBody>
                    <a:bodyPr/>
                    <a:lstStyle/>
                    <a:p>
                      <a:pPr marL="0" indent="0" algn="l">
                        <a:spcBef>
                          <a:spcPts val="200"/>
                        </a:spcBef>
                        <a:spcAft>
                          <a:spcPts val="200"/>
                        </a:spcAft>
                      </a:pPr>
                      <a:r>
                        <a:rPr lang="fr-FR" sz="2400" b="1" dirty="0" smtClean="0">
                          <a:latin typeface="Times New Roman"/>
                          <a:ea typeface="Calibri"/>
                          <a:cs typeface="Times New Roman"/>
                        </a:rPr>
                        <a:t>7</a:t>
                      </a:r>
                      <a:endParaRPr lang="ru-RU" sz="24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70485">
                        <a:spcBef>
                          <a:spcPts val="200"/>
                        </a:spcBef>
                        <a:spcAft>
                          <a:spcPts val="480"/>
                        </a:spcAft>
                      </a:pPr>
                      <a:r>
                        <a:rPr lang="ru-RU" sz="2400">
                          <a:latin typeface="Times New Roman"/>
                          <a:ea typeface="Calibri"/>
                          <a:cs typeface="Times New Roman"/>
                        </a:rPr>
                        <a:t>А</a:t>
                      </a:r>
                      <a:r>
                        <a:rPr lang="fr-FR" sz="2400">
                          <a:latin typeface="Times New Roman"/>
                          <a:ea typeface="Calibri"/>
                          <a:cs typeface="Times New Roman"/>
                        </a:rPr>
                        <a:t>. mené</a:t>
                      </a:r>
                      <a:endParaRPr lang="ru-RU" sz="2400">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21590">
                        <a:spcBef>
                          <a:spcPts val="200"/>
                        </a:spcBef>
                        <a:spcAft>
                          <a:spcPts val="480"/>
                        </a:spcAft>
                      </a:pPr>
                      <a:r>
                        <a:rPr lang="fr-FR" sz="2400">
                          <a:latin typeface="Times New Roman"/>
                          <a:ea typeface="Calibri"/>
                          <a:cs typeface="Times New Roman"/>
                        </a:rPr>
                        <a:t>B. amené</a:t>
                      </a:r>
                      <a:endParaRPr lang="ru-RU" sz="2400">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2385">
                        <a:spcBef>
                          <a:spcPts val="200"/>
                        </a:spcBef>
                        <a:spcAft>
                          <a:spcPts val="480"/>
                        </a:spcAft>
                      </a:pPr>
                      <a:r>
                        <a:rPr lang="fr-FR" sz="2400" dirty="0">
                          <a:latin typeface="Times New Roman"/>
                          <a:ea typeface="Calibri"/>
                          <a:cs typeface="Times New Roman"/>
                        </a:rPr>
                        <a:t>C. </a:t>
                      </a:r>
                      <a:r>
                        <a:rPr lang="fr-FR" sz="2400" dirty="0" smtClean="0">
                          <a:latin typeface="Times New Roman"/>
                          <a:ea typeface="Calibri"/>
                          <a:cs typeface="Times New Roman"/>
                        </a:rPr>
                        <a:t>emmené</a:t>
                      </a:r>
                      <a:endParaRPr lang="ru-RU" sz="2400" dirty="0">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2385">
                        <a:spcBef>
                          <a:spcPts val="200"/>
                        </a:spcBef>
                        <a:spcAft>
                          <a:spcPts val="480"/>
                        </a:spcAft>
                      </a:pPr>
                      <a:r>
                        <a:rPr lang="fr-FR" sz="2400" dirty="0">
                          <a:latin typeface="Times New Roman"/>
                          <a:ea typeface="Calibri"/>
                          <a:cs typeface="Times New Roman"/>
                        </a:rPr>
                        <a:t>D. ramené</a:t>
                      </a:r>
                      <a:endParaRPr lang="ru-RU" sz="2400" dirty="0">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8" name="Прямоугольник 7"/>
          <p:cNvSpPr/>
          <p:nvPr/>
        </p:nvSpPr>
        <p:spPr>
          <a:xfrm>
            <a:off x="214282" y="214290"/>
            <a:ext cx="8501122" cy="1569660"/>
          </a:xfrm>
          <a:prstGeom prst="rect">
            <a:avLst/>
          </a:prstGeom>
        </p:spPr>
        <p:txBody>
          <a:bodyPr wrap="square">
            <a:spAutoFit/>
          </a:bodyPr>
          <a:lstStyle/>
          <a:p>
            <a:r>
              <a:rPr lang="fr-FR" sz="2400" dirty="0" smtClean="0">
                <a:latin typeface="Times New Roman" pitchFamily="18" charset="0"/>
                <a:cs typeface="Times New Roman" pitchFamily="18" charset="0"/>
              </a:rPr>
              <a:t>Nous étions partis en _____ (5), rien que nous trois, et _____ (6) avait été une journée vraiment formidable. Pour mon quinzième anniversaire, mes parents m'avaient _____ (7) à Southwold, une petite ville balnéaire _____ (8) la côte du Suffolk.</a:t>
            </a:r>
            <a:endParaRPr lang="ru-RU" sz="2400" dirty="0">
              <a:latin typeface="Times New Roman" pitchFamily="18" charset="0"/>
              <a:cs typeface="Times New Roman" pitchFamily="18" charset="0"/>
            </a:endParaRPr>
          </a:p>
        </p:txBody>
      </p:sp>
      <p:sp>
        <p:nvSpPr>
          <p:cNvPr id="6" name="Прямоугольник 5"/>
          <p:cNvSpPr/>
          <p:nvPr/>
        </p:nvSpPr>
        <p:spPr>
          <a:xfrm>
            <a:off x="214282" y="3571876"/>
            <a:ext cx="8786874" cy="3031599"/>
          </a:xfrm>
          <a:prstGeom prst="rect">
            <a:avLst/>
          </a:prstGeom>
        </p:spPr>
        <p:txBody>
          <a:bodyPr wrap="square">
            <a:spAutoFit/>
          </a:bodyPr>
          <a:lstStyle/>
          <a:p>
            <a:pPr>
              <a:spcAft>
                <a:spcPts val="600"/>
              </a:spcAft>
            </a:pPr>
            <a:r>
              <a:rPr lang="fr-FR" sz="2200" dirty="0" smtClean="0">
                <a:latin typeface="Times New Roman" pitchFamily="18" charset="0"/>
                <a:cs typeface="Times New Roman" pitchFamily="18" charset="0"/>
              </a:rPr>
              <a:t>mener = conduire quelqu'un, un animal, un véhicule, </a:t>
            </a:r>
            <a:r>
              <a:rPr lang="fr-FR" sz="2200" dirty="0" smtClean="0">
                <a:solidFill>
                  <a:srgbClr val="FF0000"/>
                </a:solidFill>
                <a:latin typeface="Times New Roman" pitchFamily="18" charset="0"/>
                <a:cs typeface="Times New Roman" pitchFamily="18" charset="0"/>
              </a:rPr>
              <a:t>au lieu où il doit se rendre </a:t>
            </a:r>
          </a:p>
          <a:p>
            <a:pPr>
              <a:spcAft>
                <a:spcPts val="600"/>
              </a:spcAft>
            </a:pPr>
            <a:r>
              <a:rPr lang="fr-FR" sz="2200" dirty="0" smtClean="0">
                <a:latin typeface="Times New Roman" pitchFamily="18" charset="0"/>
                <a:cs typeface="Times New Roman" pitchFamily="18" charset="0"/>
              </a:rPr>
              <a:t>amener = mener d’un lieu à un autre; </a:t>
            </a:r>
            <a:r>
              <a:rPr lang="fr-FR" sz="2200" dirty="0" smtClean="0">
                <a:solidFill>
                  <a:srgbClr val="FF0000"/>
                </a:solidFill>
                <a:latin typeface="Times New Roman" pitchFamily="18" charset="0"/>
                <a:cs typeface="Times New Roman" pitchFamily="18" charset="0"/>
              </a:rPr>
              <a:t>faire venir quelqu'un avec soi</a:t>
            </a:r>
            <a:r>
              <a:rPr lang="fr-FR" sz="2200" dirty="0" smtClean="0">
                <a:latin typeface="Times New Roman" pitchFamily="18" charset="0"/>
                <a:cs typeface="Times New Roman" pitchFamily="18" charset="0"/>
              </a:rPr>
              <a:t> : </a:t>
            </a:r>
            <a:r>
              <a:rPr lang="fr-FR" sz="2200" i="1" dirty="0" smtClean="0">
                <a:latin typeface="Times New Roman" pitchFamily="18" charset="0"/>
                <a:cs typeface="Times New Roman" pitchFamily="18" charset="0"/>
              </a:rPr>
              <a:t>Amenez votre ami à la maison.</a:t>
            </a:r>
            <a:r>
              <a:rPr lang="fr-FR" sz="2200" dirty="0" smtClean="0">
                <a:latin typeface="Times New Roman" pitchFamily="18" charset="0"/>
                <a:cs typeface="Times New Roman" pitchFamily="18" charset="0"/>
              </a:rPr>
              <a:t> (venir)</a:t>
            </a:r>
          </a:p>
          <a:p>
            <a:pPr>
              <a:spcAft>
                <a:spcPts val="600"/>
              </a:spcAft>
            </a:pPr>
            <a:r>
              <a:rPr lang="fr-FR" sz="2200" dirty="0" smtClean="0">
                <a:latin typeface="Times New Roman" pitchFamily="18" charset="0"/>
                <a:cs typeface="Times New Roman" pitchFamily="18" charset="0"/>
              </a:rPr>
              <a:t>emmener = mener quelqu'un </a:t>
            </a:r>
            <a:r>
              <a:rPr lang="fr-FR" sz="2200" dirty="0" smtClean="0">
                <a:solidFill>
                  <a:srgbClr val="FF0000"/>
                </a:solidFill>
                <a:latin typeface="Times New Roman" pitchFamily="18" charset="0"/>
                <a:cs typeface="Times New Roman" pitchFamily="18" charset="0"/>
              </a:rPr>
              <a:t>avec soi hors du lieu où l’on est vers un autre lieu</a:t>
            </a:r>
            <a:r>
              <a:rPr lang="fr-FR" sz="2200" dirty="0" smtClean="0">
                <a:latin typeface="Times New Roman" pitchFamily="18" charset="0"/>
                <a:cs typeface="Times New Roman" pitchFamily="18" charset="0"/>
              </a:rPr>
              <a:t> (aller)</a:t>
            </a:r>
          </a:p>
          <a:p>
            <a:pPr>
              <a:spcAft>
                <a:spcPts val="600"/>
              </a:spcAft>
            </a:pPr>
            <a:r>
              <a:rPr lang="fr-FR" sz="2200" dirty="0" smtClean="0">
                <a:latin typeface="Times New Roman" pitchFamily="18" charset="0"/>
                <a:cs typeface="Times New Roman" pitchFamily="18" charset="0"/>
              </a:rPr>
              <a:t>ramener = </a:t>
            </a:r>
            <a:r>
              <a:rPr lang="fr-FR" sz="2200" dirty="0" smtClean="0">
                <a:solidFill>
                  <a:srgbClr val="FF0000"/>
                </a:solidFill>
                <a:latin typeface="Times New Roman" pitchFamily="18" charset="0"/>
                <a:cs typeface="Times New Roman" pitchFamily="18" charset="0"/>
              </a:rPr>
              <a:t>amener de nouveau</a:t>
            </a:r>
            <a:r>
              <a:rPr lang="fr-FR" sz="2200" dirty="0" smtClean="0">
                <a:latin typeface="Times New Roman" pitchFamily="18" charset="0"/>
                <a:cs typeface="Times New Roman" pitchFamily="18" charset="0"/>
              </a:rPr>
              <a:t>; reconduire une personne, un animal ou un objet dans </a:t>
            </a:r>
            <a:r>
              <a:rPr lang="fr-FR" sz="2200" dirty="0" smtClean="0">
                <a:solidFill>
                  <a:srgbClr val="FF0000"/>
                </a:solidFill>
                <a:latin typeface="Times New Roman" pitchFamily="18" charset="0"/>
                <a:cs typeface="Times New Roman" pitchFamily="18" charset="0"/>
              </a:rPr>
              <a:t>le lieu où elle (il) était au départ.</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ext Box 2"/>
          <p:cNvSpPr txBox="1">
            <a:spLocks noChangeArrowheads="1"/>
          </p:cNvSpPr>
          <p:nvPr/>
        </p:nvSpPr>
        <p:spPr bwMode="auto">
          <a:xfrm>
            <a:off x="179388" y="188913"/>
            <a:ext cx="8713787" cy="457200"/>
          </a:xfrm>
          <a:prstGeom prst="rect">
            <a:avLst/>
          </a:prstGeom>
          <a:noFill/>
          <a:ln w="9525">
            <a:noFill/>
            <a:miter lim="800000"/>
            <a:headEnd/>
            <a:tailEnd/>
          </a:ln>
        </p:spPr>
        <p:txBody>
          <a:bodyPr>
            <a:spAutoFit/>
          </a:bodyPr>
          <a:lstStyle/>
          <a:p>
            <a:endParaRPr lang="ru-RU" sz="2400"/>
          </a:p>
        </p:txBody>
      </p:sp>
      <p:sp>
        <p:nvSpPr>
          <p:cNvPr id="6147" name="Rectangle 228"/>
          <p:cNvSpPr>
            <a:spLocks noChangeArrowheads="1"/>
          </p:cNvSpPr>
          <p:nvPr/>
        </p:nvSpPr>
        <p:spPr bwMode="auto">
          <a:xfrm>
            <a:off x="285720" y="357166"/>
            <a:ext cx="8640762" cy="6072229"/>
          </a:xfrm>
          <a:prstGeom prst="rect">
            <a:avLst/>
          </a:prstGeom>
          <a:noFill/>
          <a:ln w="9525">
            <a:noFill/>
            <a:miter lim="800000"/>
            <a:headEnd/>
            <a:tailEnd/>
          </a:ln>
        </p:spPr>
        <p:txBody>
          <a:bodyPr wrap="square" anchor="ctr">
            <a:spAutoFit/>
          </a:bodyPr>
          <a:lstStyle/>
          <a:p>
            <a:pPr fontAlgn="ctr">
              <a:spcBef>
                <a:spcPts val="0"/>
              </a:spcBef>
              <a:spcAft>
                <a:spcPts val="0"/>
              </a:spcAft>
            </a:pPr>
            <a:endParaRPr lang="ru-RU" sz="2800" dirty="0" smtClean="0">
              <a:latin typeface="Arial"/>
            </a:endParaRPr>
          </a:p>
          <a:p>
            <a:pPr fontAlgn="ctr">
              <a:spcBef>
                <a:spcPts val="0"/>
              </a:spcBef>
              <a:spcAft>
                <a:spcPts val="0"/>
              </a:spcAft>
            </a:pPr>
            <a:endParaRPr lang="ru-RU" sz="2800" dirty="0" smtClean="0">
              <a:latin typeface="Arial"/>
            </a:endParaRPr>
          </a:p>
          <a:p>
            <a:pPr fontAlgn="ctr">
              <a:spcBef>
                <a:spcPts val="0"/>
              </a:spcBef>
              <a:spcAft>
                <a:spcPts val="0"/>
              </a:spcAft>
            </a:pPr>
            <a:endParaRPr lang="ru-RU" sz="2800" dirty="0" smtClean="0">
              <a:latin typeface="Arial"/>
            </a:endParaRPr>
          </a:p>
          <a:p>
            <a:pPr fontAlgn="ctr">
              <a:spcBef>
                <a:spcPts val="0"/>
              </a:spcBef>
              <a:spcAft>
                <a:spcPts val="0"/>
              </a:spcAft>
            </a:pPr>
            <a:endParaRPr lang="ru-RU" sz="2800" dirty="0" smtClean="0">
              <a:latin typeface="Arial"/>
            </a:endParaRPr>
          </a:p>
          <a:p>
            <a:pPr fontAlgn="ctr">
              <a:spcBef>
                <a:spcPts val="0"/>
              </a:spcBef>
              <a:spcAft>
                <a:spcPts val="0"/>
              </a:spcAft>
            </a:pPr>
            <a:endParaRPr lang="ru-RU" sz="2800" dirty="0" smtClean="0">
              <a:latin typeface="Arial"/>
            </a:endParaRPr>
          </a:p>
          <a:p>
            <a:pPr fontAlgn="ctr">
              <a:spcBef>
                <a:spcPts val="0"/>
              </a:spcBef>
              <a:spcAft>
                <a:spcPts val="0"/>
              </a:spcAft>
            </a:pPr>
            <a:endParaRPr lang="ru-RU" sz="2800" dirty="0" smtClean="0">
              <a:latin typeface="Arial"/>
            </a:endParaRPr>
          </a:p>
          <a:p>
            <a:pPr fontAlgn="ctr">
              <a:spcBef>
                <a:spcPts val="0"/>
              </a:spcBef>
              <a:spcAft>
                <a:spcPts val="0"/>
              </a:spcAft>
            </a:pPr>
            <a:endParaRPr lang="ru-RU" sz="2800" dirty="0" smtClean="0">
              <a:latin typeface="Arial"/>
            </a:endParaRPr>
          </a:p>
          <a:p>
            <a:pPr fontAlgn="ctr">
              <a:spcBef>
                <a:spcPts val="0"/>
              </a:spcBef>
              <a:spcAft>
                <a:spcPts val="0"/>
              </a:spcAft>
            </a:pPr>
            <a:endParaRPr lang="ru-RU" sz="2400" dirty="0" smtClean="0">
              <a:latin typeface="Arial"/>
            </a:endParaRPr>
          </a:p>
          <a:p>
            <a:pPr fontAlgn="ctr">
              <a:spcBef>
                <a:spcPts val="0"/>
              </a:spcBef>
              <a:spcAft>
                <a:spcPts val="0"/>
              </a:spcAft>
            </a:pPr>
            <a:endParaRPr lang="ru-RU" sz="2400" dirty="0" smtClean="0">
              <a:latin typeface="Arial"/>
            </a:endParaRPr>
          </a:p>
          <a:p>
            <a:pPr fontAlgn="ctr">
              <a:spcBef>
                <a:spcPts val="0"/>
              </a:spcBef>
              <a:spcAft>
                <a:spcPts val="0"/>
              </a:spcAft>
            </a:pPr>
            <a:endParaRPr lang="ru-RU" sz="2400" dirty="0" smtClean="0">
              <a:latin typeface="Arial"/>
            </a:endParaRPr>
          </a:p>
          <a:p>
            <a:pPr fontAlgn="ctr">
              <a:spcBef>
                <a:spcPts val="0"/>
              </a:spcBef>
              <a:spcAft>
                <a:spcPts val="0"/>
              </a:spcAft>
            </a:pPr>
            <a:endParaRPr lang="ru-RU" sz="2400" dirty="0" smtClean="0">
              <a:latin typeface="Arial"/>
            </a:endParaRPr>
          </a:p>
          <a:p>
            <a:pPr fontAlgn="ctr">
              <a:spcBef>
                <a:spcPts val="0"/>
              </a:spcBef>
              <a:spcAft>
                <a:spcPts val="0"/>
              </a:spcAft>
            </a:pPr>
            <a:endParaRPr lang="ru-RU" sz="2400" dirty="0" smtClean="0">
              <a:latin typeface="Arial"/>
            </a:endParaRPr>
          </a:p>
          <a:p>
            <a:pPr fontAlgn="ctr">
              <a:spcBef>
                <a:spcPts val="0"/>
              </a:spcBef>
              <a:spcAft>
                <a:spcPts val="0"/>
              </a:spcAft>
            </a:pPr>
            <a:endParaRPr lang="ru-RU" sz="2400" dirty="0" smtClean="0">
              <a:latin typeface="Arial"/>
            </a:endParaRPr>
          </a:p>
          <a:p>
            <a:pPr fontAlgn="ctr">
              <a:spcBef>
                <a:spcPts val="0"/>
              </a:spcBef>
              <a:spcAft>
                <a:spcPts val="0"/>
              </a:spcAft>
            </a:pPr>
            <a:endParaRPr lang="ru-RU" sz="2400" dirty="0" smtClean="0">
              <a:latin typeface="Arial"/>
            </a:endParaRPr>
          </a:p>
          <a:p>
            <a:endParaRPr lang="fr-FR" sz="2400" dirty="0"/>
          </a:p>
        </p:txBody>
      </p:sp>
      <p:graphicFrame>
        <p:nvGraphicFramePr>
          <p:cNvPr id="4551" name="Group 455"/>
          <p:cNvGraphicFramePr>
            <a:graphicFrameLocks noGrp="1"/>
          </p:cNvGraphicFramePr>
          <p:nvPr/>
        </p:nvGraphicFramePr>
        <p:xfrm>
          <a:off x="214282" y="2214554"/>
          <a:ext cx="8715436" cy="2107421"/>
        </p:xfrm>
        <a:graphic>
          <a:graphicData uri="http://schemas.openxmlformats.org/drawingml/2006/table">
            <a:tbl>
              <a:tblPr/>
              <a:tblGrid>
                <a:gridCol w="363143"/>
                <a:gridCol w="1779997"/>
                <a:gridCol w="2071702"/>
                <a:gridCol w="2071702"/>
                <a:gridCol w="2428892"/>
              </a:tblGrid>
              <a:tr h="500066">
                <a:tc>
                  <a:txBody>
                    <a:bodyPr/>
                    <a:lstStyle/>
                    <a:p>
                      <a:pPr marL="0" indent="0" algn="l">
                        <a:spcBef>
                          <a:spcPts val="200"/>
                        </a:spcBef>
                        <a:spcAft>
                          <a:spcPts val="200"/>
                        </a:spcAft>
                      </a:pPr>
                      <a:r>
                        <a:rPr lang="fr-FR" sz="2400" b="1" dirty="0" smtClean="0">
                          <a:latin typeface="Times New Roman"/>
                          <a:ea typeface="Calibri"/>
                          <a:cs typeface="Times New Roman"/>
                        </a:rPr>
                        <a:t>5</a:t>
                      </a:r>
                      <a:endParaRPr lang="ru-RU" sz="24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70485">
                        <a:spcBef>
                          <a:spcPts val="200"/>
                        </a:spcBef>
                        <a:spcAft>
                          <a:spcPts val="480"/>
                        </a:spcAft>
                      </a:pPr>
                      <a:r>
                        <a:rPr lang="ru-RU" sz="2400" dirty="0">
                          <a:latin typeface="Times New Roman"/>
                          <a:ea typeface="Calibri"/>
                          <a:cs typeface="Times New Roman"/>
                        </a:rPr>
                        <a:t>А</a:t>
                      </a:r>
                      <a:r>
                        <a:rPr lang="fr-FR" sz="2400" dirty="0">
                          <a:latin typeface="Times New Roman"/>
                          <a:ea typeface="Calibri"/>
                          <a:cs typeface="Times New Roman"/>
                        </a:rPr>
                        <a:t>. voyage</a:t>
                      </a:r>
                      <a:endParaRPr lang="ru-RU" sz="2400" dirty="0">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21590">
                        <a:spcBef>
                          <a:spcPts val="200"/>
                        </a:spcBef>
                        <a:spcAft>
                          <a:spcPts val="480"/>
                        </a:spcAft>
                      </a:pPr>
                      <a:r>
                        <a:rPr lang="fr-FR" sz="2400" dirty="0">
                          <a:latin typeface="Times New Roman"/>
                          <a:ea typeface="Calibri"/>
                          <a:cs typeface="Times New Roman"/>
                        </a:rPr>
                        <a:t>B. randonnée</a:t>
                      </a:r>
                      <a:endParaRPr lang="ru-RU" sz="2400" dirty="0">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2385">
                        <a:spcBef>
                          <a:spcPts val="200"/>
                        </a:spcBef>
                        <a:spcAft>
                          <a:spcPts val="480"/>
                        </a:spcAft>
                      </a:pPr>
                      <a:r>
                        <a:rPr lang="fr-FR" sz="2400" dirty="0">
                          <a:latin typeface="Times New Roman"/>
                          <a:ea typeface="Calibri"/>
                          <a:cs typeface="Times New Roman"/>
                        </a:rPr>
                        <a:t>C</a:t>
                      </a:r>
                      <a:r>
                        <a:rPr lang="fr-FR" sz="2400" dirty="0" smtClean="0">
                          <a:latin typeface="Times New Roman"/>
                          <a:ea typeface="Calibri"/>
                          <a:cs typeface="Times New Roman"/>
                        </a:rPr>
                        <a:t>. excursion</a:t>
                      </a:r>
                      <a:endParaRPr lang="ru-RU" sz="2400" dirty="0">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2385">
                        <a:spcBef>
                          <a:spcPts val="200"/>
                        </a:spcBef>
                        <a:spcAft>
                          <a:spcPts val="480"/>
                        </a:spcAft>
                      </a:pPr>
                      <a:r>
                        <a:rPr lang="fr-FR" sz="2400" dirty="0">
                          <a:solidFill>
                            <a:srgbClr val="FF0000"/>
                          </a:solidFill>
                          <a:latin typeface="Times New Roman"/>
                          <a:ea typeface="Calibri"/>
                          <a:cs typeface="Times New Roman"/>
                        </a:rPr>
                        <a:t>D. </a:t>
                      </a:r>
                      <a:r>
                        <a:rPr lang="fr-FR" sz="2400" dirty="0" smtClean="0">
                          <a:solidFill>
                            <a:srgbClr val="FF0000"/>
                          </a:solidFill>
                          <a:latin typeface="Times New Roman"/>
                          <a:ea typeface="Calibri"/>
                          <a:cs typeface="Times New Roman"/>
                        </a:rPr>
                        <a:t>promenade</a:t>
                      </a:r>
                      <a:endParaRPr lang="ru-RU" sz="2400" dirty="0">
                        <a:solidFill>
                          <a:srgbClr val="FF0000"/>
                        </a:solidFill>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500066">
                <a:tc>
                  <a:txBody>
                    <a:bodyPr/>
                    <a:lstStyle/>
                    <a:p>
                      <a:pPr marL="0" indent="0" algn="l">
                        <a:spcBef>
                          <a:spcPts val="200"/>
                        </a:spcBef>
                        <a:spcAft>
                          <a:spcPts val="200"/>
                        </a:spcAft>
                      </a:pPr>
                      <a:r>
                        <a:rPr lang="fr-FR" sz="2400" b="1" dirty="0" smtClean="0">
                          <a:latin typeface="Times New Roman"/>
                          <a:ea typeface="Calibri"/>
                          <a:cs typeface="Times New Roman"/>
                        </a:rPr>
                        <a:t>6</a:t>
                      </a:r>
                      <a:endParaRPr lang="ru-RU" sz="24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70485">
                        <a:spcBef>
                          <a:spcPts val="200"/>
                        </a:spcBef>
                        <a:spcAft>
                          <a:spcPts val="480"/>
                        </a:spcAft>
                      </a:pPr>
                      <a:r>
                        <a:rPr lang="ru-RU" sz="2400">
                          <a:latin typeface="Times New Roman"/>
                          <a:ea typeface="Calibri"/>
                          <a:cs typeface="Times New Roman"/>
                        </a:rPr>
                        <a:t>А</a:t>
                      </a:r>
                      <a:r>
                        <a:rPr lang="fr-FR" sz="2400">
                          <a:latin typeface="Times New Roman"/>
                          <a:ea typeface="Calibri"/>
                          <a:cs typeface="Times New Roman"/>
                        </a:rPr>
                        <a:t>. il y</a:t>
                      </a:r>
                      <a:endParaRPr lang="ru-RU" sz="2400">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21590">
                        <a:spcBef>
                          <a:spcPts val="200"/>
                        </a:spcBef>
                        <a:spcAft>
                          <a:spcPts val="480"/>
                        </a:spcAft>
                      </a:pPr>
                      <a:r>
                        <a:rPr lang="fr-FR" sz="2400" dirty="0">
                          <a:latin typeface="Times New Roman"/>
                          <a:ea typeface="Calibri"/>
                          <a:cs typeface="Times New Roman"/>
                        </a:rPr>
                        <a:t>B. il </a:t>
                      </a:r>
                      <a:endParaRPr lang="ru-RU" sz="2400" dirty="0">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2385">
                        <a:spcBef>
                          <a:spcPts val="200"/>
                        </a:spcBef>
                        <a:spcAft>
                          <a:spcPts val="480"/>
                        </a:spcAft>
                      </a:pPr>
                      <a:r>
                        <a:rPr lang="fr-FR" sz="2400" dirty="0">
                          <a:latin typeface="Times New Roman"/>
                          <a:ea typeface="Calibri"/>
                          <a:cs typeface="Times New Roman"/>
                        </a:rPr>
                        <a:t>C. ceci</a:t>
                      </a:r>
                      <a:endParaRPr lang="ru-RU" sz="2400" dirty="0">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2385">
                        <a:spcBef>
                          <a:spcPts val="200"/>
                        </a:spcBef>
                        <a:spcAft>
                          <a:spcPts val="480"/>
                        </a:spcAft>
                      </a:pPr>
                      <a:r>
                        <a:rPr lang="fr-FR" sz="2400" dirty="0">
                          <a:solidFill>
                            <a:srgbClr val="FF0000"/>
                          </a:solidFill>
                          <a:latin typeface="Times New Roman"/>
                          <a:ea typeface="Calibri"/>
                          <a:cs typeface="Times New Roman"/>
                        </a:rPr>
                        <a:t>D. </a:t>
                      </a:r>
                      <a:r>
                        <a:rPr lang="fr-FR" sz="2400" dirty="0" smtClean="0">
                          <a:solidFill>
                            <a:srgbClr val="FF0000"/>
                          </a:solidFill>
                          <a:latin typeface="Times New Roman"/>
                          <a:ea typeface="Calibri"/>
                          <a:cs typeface="Times New Roman"/>
                        </a:rPr>
                        <a:t>cela</a:t>
                      </a:r>
                      <a:endParaRPr lang="ru-RU" sz="2400" dirty="0">
                        <a:solidFill>
                          <a:srgbClr val="FF0000"/>
                        </a:solidFill>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500066">
                <a:tc>
                  <a:txBody>
                    <a:bodyPr/>
                    <a:lstStyle/>
                    <a:p>
                      <a:pPr marL="0" indent="0" algn="l">
                        <a:spcBef>
                          <a:spcPts val="200"/>
                        </a:spcBef>
                        <a:spcAft>
                          <a:spcPts val="200"/>
                        </a:spcAft>
                      </a:pPr>
                      <a:r>
                        <a:rPr lang="fr-FR" sz="2400" b="1" dirty="0" smtClean="0">
                          <a:latin typeface="Times New Roman"/>
                          <a:ea typeface="Calibri"/>
                          <a:cs typeface="Times New Roman"/>
                        </a:rPr>
                        <a:t>7</a:t>
                      </a:r>
                      <a:endParaRPr lang="ru-RU" sz="24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70485">
                        <a:spcBef>
                          <a:spcPts val="200"/>
                        </a:spcBef>
                        <a:spcAft>
                          <a:spcPts val="480"/>
                        </a:spcAft>
                      </a:pPr>
                      <a:r>
                        <a:rPr lang="ru-RU" sz="2400">
                          <a:latin typeface="Times New Roman"/>
                          <a:ea typeface="Calibri"/>
                          <a:cs typeface="Times New Roman"/>
                        </a:rPr>
                        <a:t>А</a:t>
                      </a:r>
                      <a:r>
                        <a:rPr lang="fr-FR" sz="2400">
                          <a:latin typeface="Times New Roman"/>
                          <a:ea typeface="Calibri"/>
                          <a:cs typeface="Times New Roman"/>
                        </a:rPr>
                        <a:t>. mené</a:t>
                      </a:r>
                      <a:endParaRPr lang="ru-RU" sz="2400">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21590">
                        <a:spcBef>
                          <a:spcPts val="200"/>
                        </a:spcBef>
                        <a:spcAft>
                          <a:spcPts val="480"/>
                        </a:spcAft>
                      </a:pPr>
                      <a:r>
                        <a:rPr lang="fr-FR" sz="2400">
                          <a:latin typeface="Times New Roman"/>
                          <a:ea typeface="Calibri"/>
                          <a:cs typeface="Times New Roman"/>
                        </a:rPr>
                        <a:t>B. amené</a:t>
                      </a:r>
                      <a:endParaRPr lang="ru-RU" sz="2400">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2385">
                        <a:spcBef>
                          <a:spcPts val="200"/>
                        </a:spcBef>
                        <a:spcAft>
                          <a:spcPts val="480"/>
                        </a:spcAft>
                      </a:pPr>
                      <a:r>
                        <a:rPr lang="fr-FR" sz="2400" dirty="0">
                          <a:solidFill>
                            <a:srgbClr val="FF0000"/>
                          </a:solidFill>
                          <a:latin typeface="Times New Roman"/>
                          <a:ea typeface="Calibri"/>
                          <a:cs typeface="Times New Roman"/>
                        </a:rPr>
                        <a:t>C. </a:t>
                      </a:r>
                      <a:r>
                        <a:rPr lang="fr-FR" sz="2400" dirty="0" smtClean="0">
                          <a:solidFill>
                            <a:srgbClr val="FF0000"/>
                          </a:solidFill>
                          <a:latin typeface="Times New Roman"/>
                          <a:ea typeface="Calibri"/>
                          <a:cs typeface="Times New Roman"/>
                        </a:rPr>
                        <a:t>emmené</a:t>
                      </a:r>
                      <a:endParaRPr lang="ru-RU" sz="2400" dirty="0">
                        <a:solidFill>
                          <a:srgbClr val="FF0000"/>
                        </a:solidFill>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2385">
                        <a:spcBef>
                          <a:spcPts val="200"/>
                        </a:spcBef>
                        <a:spcAft>
                          <a:spcPts val="480"/>
                        </a:spcAft>
                      </a:pPr>
                      <a:r>
                        <a:rPr lang="fr-FR" sz="2400" dirty="0">
                          <a:latin typeface="Times New Roman"/>
                          <a:ea typeface="Calibri"/>
                          <a:cs typeface="Times New Roman"/>
                        </a:rPr>
                        <a:t>D. ramené</a:t>
                      </a:r>
                      <a:endParaRPr lang="ru-RU" sz="2400" dirty="0">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607223">
                <a:tc>
                  <a:txBody>
                    <a:bodyPr/>
                    <a:lstStyle/>
                    <a:p>
                      <a:pPr marL="0" indent="0" algn="l">
                        <a:spcBef>
                          <a:spcPts val="200"/>
                        </a:spcBef>
                        <a:spcAft>
                          <a:spcPts val="200"/>
                        </a:spcAft>
                      </a:pPr>
                      <a:r>
                        <a:rPr lang="fr-FR" sz="2400" b="1" dirty="0" smtClean="0">
                          <a:latin typeface="Times New Roman" pitchFamily="18" charset="0"/>
                          <a:ea typeface="Calibri"/>
                          <a:cs typeface="Times New Roman" pitchFamily="18" charset="0"/>
                        </a:rPr>
                        <a:t>8</a:t>
                      </a:r>
                      <a:endParaRPr lang="ru-RU" sz="2400" b="1" dirty="0">
                        <a:latin typeface="Times New Roman" pitchFamily="18" charset="0"/>
                        <a:ea typeface="Calibri"/>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70485">
                        <a:spcBef>
                          <a:spcPts val="200"/>
                        </a:spcBef>
                        <a:spcAft>
                          <a:spcPts val="480"/>
                        </a:spcAft>
                      </a:pPr>
                      <a:r>
                        <a:rPr lang="ru-RU" sz="2400">
                          <a:latin typeface="Times New Roman"/>
                          <a:ea typeface="Calibri"/>
                          <a:cs typeface="Times New Roman"/>
                        </a:rPr>
                        <a:t>А</a:t>
                      </a:r>
                      <a:r>
                        <a:rPr lang="fr-FR" sz="2400">
                          <a:latin typeface="Times New Roman"/>
                          <a:ea typeface="Calibri"/>
                          <a:cs typeface="Times New Roman"/>
                        </a:rPr>
                        <a:t>. dans </a:t>
                      </a:r>
                      <a:endParaRPr lang="ru-RU" sz="2400">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21590">
                        <a:spcBef>
                          <a:spcPts val="200"/>
                        </a:spcBef>
                        <a:spcAft>
                          <a:spcPts val="480"/>
                        </a:spcAft>
                      </a:pPr>
                      <a:r>
                        <a:rPr lang="fr-FR" sz="2400" dirty="0">
                          <a:latin typeface="Times New Roman"/>
                          <a:ea typeface="Calibri"/>
                          <a:cs typeface="Times New Roman"/>
                        </a:rPr>
                        <a:t>B. </a:t>
                      </a:r>
                      <a:r>
                        <a:rPr lang="fr-FR" sz="2400" dirty="0" smtClean="0">
                          <a:latin typeface="Times New Roman"/>
                          <a:ea typeface="Calibri"/>
                          <a:cs typeface="Times New Roman"/>
                        </a:rPr>
                        <a:t>sur</a:t>
                      </a:r>
                      <a:endParaRPr lang="ru-RU" sz="2400" dirty="0">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2385">
                        <a:spcBef>
                          <a:spcPts val="200"/>
                        </a:spcBef>
                        <a:spcAft>
                          <a:spcPts val="480"/>
                        </a:spcAft>
                      </a:pPr>
                      <a:r>
                        <a:rPr lang="fr-FR" sz="2400">
                          <a:latin typeface="Times New Roman"/>
                          <a:ea typeface="Calibri"/>
                          <a:cs typeface="Times New Roman"/>
                        </a:rPr>
                        <a:t>C. à</a:t>
                      </a:r>
                      <a:endParaRPr lang="ru-RU" sz="2400">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2385">
                        <a:spcBef>
                          <a:spcPts val="200"/>
                        </a:spcBef>
                        <a:spcAft>
                          <a:spcPts val="480"/>
                        </a:spcAft>
                      </a:pPr>
                      <a:r>
                        <a:rPr lang="fr-FR" sz="2400" dirty="0">
                          <a:latin typeface="Times New Roman"/>
                          <a:ea typeface="Calibri"/>
                          <a:cs typeface="Times New Roman"/>
                        </a:rPr>
                        <a:t>D. de</a:t>
                      </a:r>
                      <a:endParaRPr lang="ru-RU" sz="2400" dirty="0">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8" name="Прямоугольник 7"/>
          <p:cNvSpPr/>
          <p:nvPr/>
        </p:nvSpPr>
        <p:spPr>
          <a:xfrm>
            <a:off x="214282" y="357166"/>
            <a:ext cx="8501122" cy="1569660"/>
          </a:xfrm>
          <a:prstGeom prst="rect">
            <a:avLst/>
          </a:prstGeom>
        </p:spPr>
        <p:txBody>
          <a:bodyPr wrap="square">
            <a:spAutoFit/>
          </a:bodyPr>
          <a:lstStyle/>
          <a:p>
            <a:r>
              <a:rPr lang="fr-FR" sz="2400" dirty="0" smtClean="0">
                <a:latin typeface="Times New Roman" pitchFamily="18" charset="0"/>
                <a:cs typeface="Times New Roman" pitchFamily="18" charset="0"/>
              </a:rPr>
              <a:t>Nous étions partis en _____ (5), rien que nous trois, et _____ (6) avait été une journée vraiment formidable. Pour mon quinzième anniversaire, mes parents m'avaient _____ (7) à Southwold, une petite ville balnéaire _____ (8) la côte du Suffolk.</a:t>
            </a:r>
            <a:endParaRPr lang="ru-RU" sz="2400" dirty="0">
              <a:latin typeface="Times New Roman" pitchFamily="18" charset="0"/>
              <a:cs typeface="Times New Roman" pitchFamily="18" charset="0"/>
            </a:endParaRPr>
          </a:p>
        </p:txBody>
      </p:sp>
      <p:sp>
        <p:nvSpPr>
          <p:cNvPr id="6" name="Прямоугольник 5"/>
          <p:cNvSpPr/>
          <p:nvPr/>
        </p:nvSpPr>
        <p:spPr>
          <a:xfrm>
            <a:off x="214282" y="4643446"/>
            <a:ext cx="8715436" cy="907941"/>
          </a:xfrm>
          <a:prstGeom prst="rect">
            <a:avLst/>
          </a:prstGeom>
        </p:spPr>
        <p:txBody>
          <a:bodyPr wrap="square">
            <a:spAutoFit/>
          </a:bodyPr>
          <a:lstStyle/>
          <a:p>
            <a:pPr>
              <a:spcAft>
                <a:spcPts val="600"/>
              </a:spcAft>
            </a:pPr>
            <a:r>
              <a:rPr lang="fr-FR" sz="2400" dirty="0" smtClean="0">
                <a:latin typeface="Times New Roman" pitchFamily="18" charset="0"/>
                <a:cs typeface="Times New Roman" pitchFamily="18" charset="0"/>
              </a:rPr>
              <a:t>la côte = rivage de la mer</a:t>
            </a:r>
          </a:p>
          <a:p>
            <a:pPr>
              <a:spcAft>
                <a:spcPts val="600"/>
              </a:spcAft>
            </a:pPr>
            <a:r>
              <a:rPr lang="fr-FR" sz="2400" dirty="0" smtClean="0">
                <a:latin typeface="Times New Roman" pitchFamily="18" charset="0"/>
                <a:cs typeface="Times New Roman" pitchFamily="18" charset="0"/>
              </a:rPr>
              <a:t>une ville située </a:t>
            </a:r>
            <a:r>
              <a:rPr lang="fr-FR" sz="2400" dirty="0" smtClean="0">
                <a:solidFill>
                  <a:srgbClr val="FF0000"/>
                </a:solidFill>
                <a:latin typeface="Times New Roman" pitchFamily="18" charset="0"/>
                <a:cs typeface="Times New Roman" pitchFamily="18" charset="0"/>
              </a:rPr>
              <a:t>sur </a:t>
            </a:r>
            <a:r>
              <a:rPr lang="fr-FR" sz="2400" dirty="0" smtClean="0">
                <a:latin typeface="Times New Roman" pitchFamily="18" charset="0"/>
                <a:cs typeface="Times New Roman" pitchFamily="18" charset="0"/>
              </a:rPr>
              <a:t>la côte </a:t>
            </a:r>
            <a:endParaRPr lang="ru-RU" sz="2400"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ext Box 2"/>
          <p:cNvSpPr txBox="1">
            <a:spLocks noChangeArrowheads="1"/>
          </p:cNvSpPr>
          <p:nvPr/>
        </p:nvSpPr>
        <p:spPr bwMode="auto">
          <a:xfrm>
            <a:off x="179388" y="188913"/>
            <a:ext cx="8713787" cy="457200"/>
          </a:xfrm>
          <a:prstGeom prst="rect">
            <a:avLst/>
          </a:prstGeom>
          <a:noFill/>
          <a:ln w="9525">
            <a:noFill/>
            <a:miter lim="800000"/>
            <a:headEnd/>
            <a:tailEnd/>
          </a:ln>
        </p:spPr>
        <p:txBody>
          <a:bodyPr>
            <a:spAutoFit/>
          </a:bodyPr>
          <a:lstStyle/>
          <a:p>
            <a:endParaRPr lang="ru-RU" sz="2400"/>
          </a:p>
        </p:txBody>
      </p:sp>
      <p:sp>
        <p:nvSpPr>
          <p:cNvPr id="6147" name="Rectangle 228"/>
          <p:cNvSpPr>
            <a:spLocks noChangeArrowheads="1"/>
          </p:cNvSpPr>
          <p:nvPr/>
        </p:nvSpPr>
        <p:spPr bwMode="auto">
          <a:xfrm>
            <a:off x="285720" y="357166"/>
            <a:ext cx="8640762" cy="6072229"/>
          </a:xfrm>
          <a:prstGeom prst="rect">
            <a:avLst/>
          </a:prstGeom>
          <a:noFill/>
          <a:ln w="9525">
            <a:noFill/>
            <a:miter lim="800000"/>
            <a:headEnd/>
            <a:tailEnd/>
          </a:ln>
        </p:spPr>
        <p:txBody>
          <a:bodyPr wrap="square" anchor="ctr">
            <a:spAutoFit/>
          </a:bodyPr>
          <a:lstStyle/>
          <a:p>
            <a:pPr fontAlgn="ctr">
              <a:spcBef>
                <a:spcPts val="0"/>
              </a:spcBef>
              <a:spcAft>
                <a:spcPts val="0"/>
              </a:spcAft>
            </a:pPr>
            <a:endParaRPr lang="ru-RU" sz="2800" dirty="0" smtClean="0">
              <a:latin typeface="Arial"/>
            </a:endParaRPr>
          </a:p>
          <a:p>
            <a:pPr fontAlgn="ctr">
              <a:spcBef>
                <a:spcPts val="0"/>
              </a:spcBef>
              <a:spcAft>
                <a:spcPts val="0"/>
              </a:spcAft>
            </a:pPr>
            <a:endParaRPr lang="ru-RU" sz="2800" dirty="0" smtClean="0">
              <a:latin typeface="Arial"/>
            </a:endParaRPr>
          </a:p>
          <a:p>
            <a:pPr fontAlgn="ctr">
              <a:spcBef>
                <a:spcPts val="0"/>
              </a:spcBef>
              <a:spcAft>
                <a:spcPts val="0"/>
              </a:spcAft>
            </a:pPr>
            <a:endParaRPr lang="ru-RU" sz="2800" dirty="0" smtClean="0">
              <a:latin typeface="Arial"/>
            </a:endParaRPr>
          </a:p>
          <a:p>
            <a:pPr fontAlgn="ctr">
              <a:spcBef>
                <a:spcPts val="0"/>
              </a:spcBef>
              <a:spcAft>
                <a:spcPts val="0"/>
              </a:spcAft>
            </a:pPr>
            <a:endParaRPr lang="ru-RU" sz="2800" dirty="0" smtClean="0">
              <a:latin typeface="Arial"/>
            </a:endParaRPr>
          </a:p>
          <a:p>
            <a:pPr fontAlgn="ctr">
              <a:spcBef>
                <a:spcPts val="0"/>
              </a:spcBef>
              <a:spcAft>
                <a:spcPts val="0"/>
              </a:spcAft>
            </a:pPr>
            <a:endParaRPr lang="ru-RU" sz="2800" dirty="0" smtClean="0">
              <a:latin typeface="Arial"/>
            </a:endParaRPr>
          </a:p>
          <a:p>
            <a:pPr fontAlgn="ctr">
              <a:spcBef>
                <a:spcPts val="0"/>
              </a:spcBef>
              <a:spcAft>
                <a:spcPts val="0"/>
              </a:spcAft>
            </a:pPr>
            <a:endParaRPr lang="ru-RU" sz="2800" dirty="0" smtClean="0">
              <a:latin typeface="Arial"/>
            </a:endParaRPr>
          </a:p>
          <a:p>
            <a:pPr fontAlgn="ctr">
              <a:spcBef>
                <a:spcPts val="0"/>
              </a:spcBef>
              <a:spcAft>
                <a:spcPts val="0"/>
              </a:spcAft>
            </a:pPr>
            <a:endParaRPr lang="ru-RU" sz="2800" dirty="0" smtClean="0">
              <a:latin typeface="Arial"/>
            </a:endParaRPr>
          </a:p>
          <a:p>
            <a:pPr fontAlgn="ctr">
              <a:spcBef>
                <a:spcPts val="0"/>
              </a:spcBef>
              <a:spcAft>
                <a:spcPts val="0"/>
              </a:spcAft>
            </a:pPr>
            <a:endParaRPr lang="ru-RU" sz="2400" dirty="0" smtClean="0">
              <a:latin typeface="Arial"/>
            </a:endParaRPr>
          </a:p>
          <a:p>
            <a:pPr fontAlgn="ctr">
              <a:spcBef>
                <a:spcPts val="0"/>
              </a:spcBef>
              <a:spcAft>
                <a:spcPts val="0"/>
              </a:spcAft>
            </a:pPr>
            <a:endParaRPr lang="ru-RU" sz="2400" dirty="0" smtClean="0">
              <a:latin typeface="Arial"/>
            </a:endParaRPr>
          </a:p>
          <a:p>
            <a:pPr fontAlgn="ctr">
              <a:spcBef>
                <a:spcPts val="0"/>
              </a:spcBef>
              <a:spcAft>
                <a:spcPts val="0"/>
              </a:spcAft>
            </a:pPr>
            <a:endParaRPr lang="ru-RU" sz="2400" dirty="0" smtClean="0">
              <a:latin typeface="Arial"/>
            </a:endParaRPr>
          </a:p>
          <a:p>
            <a:pPr fontAlgn="ctr">
              <a:spcBef>
                <a:spcPts val="0"/>
              </a:spcBef>
              <a:spcAft>
                <a:spcPts val="0"/>
              </a:spcAft>
            </a:pPr>
            <a:endParaRPr lang="ru-RU" sz="2400" dirty="0" smtClean="0">
              <a:latin typeface="Arial"/>
            </a:endParaRPr>
          </a:p>
          <a:p>
            <a:pPr fontAlgn="ctr">
              <a:spcBef>
                <a:spcPts val="0"/>
              </a:spcBef>
              <a:spcAft>
                <a:spcPts val="0"/>
              </a:spcAft>
            </a:pPr>
            <a:endParaRPr lang="ru-RU" sz="2400" dirty="0" smtClean="0">
              <a:latin typeface="Arial"/>
            </a:endParaRPr>
          </a:p>
          <a:p>
            <a:pPr fontAlgn="ctr">
              <a:spcBef>
                <a:spcPts val="0"/>
              </a:spcBef>
              <a:spcAft>
                <a:spcPts val="0"/>
              </a:spcAft>
            </a:pPr>
            <a:endParaRPr lang="ru-RU" sz="2400" dirty="0" smtClean="0">
              <a:latin typeface="Arial"/>
            </a:endParaRPr>
          </a:p>
          <a:p>
            <a:pPr fontAlgn="ctr">
              <a:spcBef>
                <a:spcPts val="0"/>
              </a:spcBef>
              <a:spcAft>
                <a:spcPts val="0"/>
              </a:spcAft>
            </a:pPr>
            <a:endParaRPr lang="ru-RU" sz="2400" dirty="0" smtClean="0">
              <a:latin typeface="Arial"/>
            </a:endParaRPr>
          </a:p>
          <a:p>
            <a:endParaRPr lang="fr-FR" sz="2400" dirty="0"/>
          </a:p>
        </p:txBody>
      </p:sp>
      <p:graphicFrame>
        <p:nvGraphicFramePr>
          <p:cNvPr id="4551" name="Group 455"/>
          <p:cNvGraphicFramePr>
            <a:graphicFrameLocks noGrp="1"/>
          </p:cNvGraphicFramePr>
          <p:nvPr/>
        </p:nvGraphicFramePr>
        <p:xfrm>
          <a:off x="214282" y="3000372"/>
          <a:ext cx="8715436" cy="2107421"/>
        </p:xfrm>
        <a:graphic>
          <a:graphicData uri="http://schemas.openxmlformats.org/drawingml/2006/table">
            <a:tbl>
              <a:tblPr/>
              <a:tblGrid>
                <a:gridCol w="363143"/>
                <a:gridCol w="1779997"/>
                <a:gridCol w="2071702"/>
                <a:gridCol w="2071702"/>
                <a:gridCol w="2428892"/>
              </a:tblGrid>
              <a:tr h="500066">
                <a:tc>
                  <a:txBody>
                    <a:bodyPr/>
                    <a:lstStyle/>
                    <a:p>
                      <a:pPr marL="0" indent="0" algn="l">
                        <a:spcBef>
                          <a:spcPts val="200"/>
                        </a:spcBef>
                        <a:spcAft>
                          <a:spcPts val="200"/>
                        </a:spcAft>
                      </a:pPr>
                      <a:r>
                        <a:rPr lang="fr-FR" sz="2800" b="1" dirty="0" smtClean="0">
                          <a:latin typeface="Times New Roman"/>
                          <a:ea typeface="Calibri"/>
                          <a:cs typeface="Times New Roman"/>
                        </a:rPr>
                        <a:t>5</a:t>
                      </a:r>
                      <a:endParaRPr lang="ru-RU" sz="28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70485">
                        <a:spcBef>
                          <a:spcPts val="200"/>
                        </a:spcBef>
                        <a:spcAft>
                          <a:spcPts val="480"/>
                        </a:spcAft>
                      </a:pPr>
                      <a:r>
                        <a:rPr lang="ru-RU" sz="2800" dirty="0">
                          <a:latin typeface="Times New Roman"/>
                          <a:ea typeface="Calibri"/>
                          <a:cs typeface="Times New Roman"/>
                        </a:rPr>
                        <a:t>А</a:t>
                      </a:r>
                      <a:r>
                        <a:rPr lang="fr-FR" sz="2800" dirty="0">
                          <a:latin typeface="Times New Roman"/>
                          <a:ea typeface="Calibri"/>
                          <a:cs typeface="Times New Roman"/>
                        </a:rPr>
                        <a:t>. voyage</a:t>
                      </a:r>
                      <a:endParaRPr lang="ru-RU" sz="2800" dirty="0">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21590">
                        <a:spcBef>
                          <a:spcPts val="200"/>
                        </a:spcBef>
                        <a:spcAft>
                          <a:spcPts val="480"/>
                        </a:spcAft>
                      </a:pPr>
                      <a:r>
                        <a:rPr lang="fr-FR" sz="2800" dirty="0">
                          <a:latin typeface="Times New Roman"/>
                          <a:ea typeface="Calibri"/>
                          <a:cs typeface="Times New Roman"/>
                        </a:rPr>
                        <a:t>B. randonnée</a:t>
                      </a:r>
                      <a:endParaRPr lang="ru-RU" sz="2800" dirty="0">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2385">
                        <a:spcBef>
                          <a:spcPts val="200"/>
                        </a:spcBef>
                        <a:spcAft>
                          <a:spcPts val="480"/>
                        </a:spcAft>
                      </a:pPr>
                      <a:r>
                        <a:rPr lang="fr-FR" sz="2800" dirty="0">
                          <a:latin typeface="Times New Roman"/>
                          <a:ea typeface="Calibri"/>
                          <a:cs typeface="Times New Roman"/>
                        </a:rPr>
                        <a:t>C. </a:t>
                      </a:r>
                      <a:r>
                        <a:rPr lang="fr-FR" sz="2800" dirty="0" smtClean="0">
                          <a:latin typeface="Times New Roman"/>
                          <a:ea typeface="Calibri"/>
                          <a:cs typeface="Times New Roman"/>
                        </a:rPr>
                        <a:t>excursion</a:t>
                      </a:r>
                      <a:endParaRPr lang="ru-RU" sz="2800" dirty="0">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2385">
                        <a:spcBef>
                          <a:spcPts val="200"/>
                        </a:spcBef>
                        <a:spcAft>
                          <a:spcPts val="480"/>
                        </a:spcAft>
                      </a:pPr>
                      <a:r>
                        <a:rPr lang="fr-FR" sz="2800" dirty="0">
                          <a:solidFill>
                            <a:srgbClr val="FF0000"/>
                          </a:solidFill>
                          <a:latin typeface="Times New Roman"/>
                          <a:ea typeface="Calibri"/>
                          <a:cs typeface="Times New Roman"/>
                        </a:rPr>
                        <a:t>D. </a:t>
                      </a:r>
                      <a:r>
                        <a:rPr lang="fr-FR" sz="2800" dirty="0" smtClean="0">
                          <a:solidFill>
                            <a:srgbClr val="FF0000"/>
                          </a:solidFill>
                          <a:latin typeface="Times New Roman"/>
                          <a:ea typeface="Calibri"/>
                          <a:cs typeface="Times New Roman"/>
                        </a:rPr>
                        <a:t>promenade</a:t>
                      </a:r>
                      <a:endParaRPr lang="ru-RU" sz="2800" dirty="0">
                        <a:solidFill>
                          <a:srgbClr val="FF0000"/>
                        </a:solidFill>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500066">
                <a:tc>
                  <a:txBody>
                    <a:bodyPr/>
                    <a:lstStyle/>
                    <a:p>
                      <a:pPr marL="0" indent="0" algn="l">
                        <a:spcBef>
                          <a:spcPts val="200"/>
                        </a:spcBef>
                        <a:spcAft>
                          <a:spcPts val="200"/>
                        </a:spcAft>
                      </a:pPr>
                      <a:r>
                        <a:rPr lang="fr-FR" sz="2800" b="1" dirty="0" smtClean="0">
                          <a:latin typeface="Times New Roman"/>
                          <a:ea typeface="Calibri"/>
                          <a:cs typeface="Times New Roman"/>
                        </a:rPr>
                        <a:t>6</a:t>
                      </a:r>
                      <a:endParaRPr lang="ru-RU" sz="28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70485">
                        <a:spcBef>
                          <a:spcPts val="200"/>
                        </a:spcBef>
                        <a:spcAft>
                          <a:spcPts val="480"/>
                        </a:spcAft>
                      </a:pPr>
                      <a:r>
                        <a:rPr lang="ru-RU" sz="2800">
                          <a:latin typeface="Times New Roman"/>
                          <a:ea typeface="Calibri"/>
                          <a:cs typeface="Times New Roman"/>
                        </a:rPr>
                        <a:t>А</a:t>
                      </a:r>
                      <a:r>
                        <a:rPr lang="fr-FR" sz="2800">
                          <a:latin typeface="Times New Roman"/>
                          <a:ea typeface="Calibri"/>
                          <a:cs typeface="Times New Roman"/>
                        </a:rPr>
                        <a:t>. il y</a:t>
                      </a:r>
                      <a:endParaRPr lang="ru-RU" sz="2800">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21590">
                        <a:spcBef>
                          <a:spcPts val="200"/>
                        </a:spcBef>
                        <a:spcAft>
                          <a:spcPts val="480"/>
                        </a:spcAft>
                      </a:pPr>
                      <a:r>
                        <a:rPr lang="fr-FR" sz="2800" dirty="0">
                          <a:latin typeface="Times New Roman"/>
                          <a:ea typeface="Calibri"/>
                          <a:cs typeface="Times New Roman"/>
                        </a:rPr>
                        <a:t>B. il </a:t>
                      </a:r>
                      <a:endParaRPr lang="ru-RU" sz="2800" dirty="0">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2385">
                        <a:spcBef>
                          <a:spcPts val="200"/>
                        </a:spcBef>
                        <a:spcAft>
                          <a:spcPts val="480"/>
                        </a:spcAft>
                      </a:pPr>
                      <a:r>
                        <a:rPr lang="fr-FR" sz="2800" dirty="0">
                          <a:latin typeface="Times New Roman"/>
                          <a:ea typeface="Calibri"/>
                          <a:cs typeface="Times New Roman"/>
                        </a:rPr>
                        <a:t>C. ceci</a:t>
                      </a:r>
                      <a:endParaRPr lang="ru-RU" sz="2800" dirty="0">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2385">
                        <a:spcBef>
                          <a:spcPts val="200"/>
                        </a:spcBef>
                        <a:spcAft>
                          <a:spcPts val="480"/>
                        </a:spcAft>
                      </a:pPr>
                      <a:r>
                        <a:rPr lang="fr-FR" sz="2800" dirty="0">
                          <a:solidFill>
                            <a:srgbClr val="FF0000"/>
                          </a:solidFill>
                          <a:latin typeface="Times New Roman"/>
                          <a:ea typeface="Calibri"/>
                          <a:cs typeface="Times New Roman"/>
                        </a:rPr>
                        <a:t>D. </a:t>
                      </a:r>
                      <a:r>
                        <a:rPr lang="fr-FR" sz="2800" dirty="0" smtClean="0">
                          <a:solidFill>
                            <a:srgbClr val="FF0000"/>
                          </a:solidFill>
                          <a:latin typeface="Times New Roman"/>
                          <a:ea typeface="Calibri"/>
                          <a:cs typeface="Times New Roman"/>
                        </a:rPr>
                        <a:t>cela</a:t>
                      </a:r>
                      <a:endParaRPr lang="ru-RU" sz="2800" dirty="0">
                        <a:solidFill>
                          <a:srgbClr val="FF0000"/>
                        </a:solidFill>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500066">
                <a:tc>
                  <a:txBody>
                    <a:bodyPr/>
                    <a:lstStyle/>
                    <a:p>
                      <a:pPr marL="0" indent="0" algn="l">
                        <a:spcBef>
                          <a:spcPts val="200"/>
                        </a:spcBef>
                        <a:spcAft>
                          <a:spcPts val="200"/>
                        </a:spcAft>
                      </a:pPr>
                      <a:r>
                        <a:rPr lang="fr-FR" sz="2800" b="1" dirty="0" smtClean="0">
                          <a:latin typeface="Times New Roman"/>
                          <a:ea typeface="Calibri"/>
                          <a:cs typeface="Times New Roman"/>
                        </a:rPr>
                        <a:t>7</a:t>
                      </a:r>
                      <a:endParaRPr lang="ru-RU" sz="28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70485">
                        <a:spcBef>
                          <a:spcPts val="200"/>
                        </a:spcBef>
                        <a:spcAft>
                          <a:spcPts val="480"/>
                        </a:spcAft>
                      </a:pPr>
                      <a:r>
                        <a:rPr lang="ru-RU" sz="2800">
                          <a:latin typeface="Times New Roman"/>
                          <a:ea typeface="Calibri"/>
                          <a:cs typeface="Times New Roman"/>
                        </a:rPr>
                        <a:t>А</a:t>
                      </a:r>
                      <a:r>
                        <a:rPr lang="fr-FR" sz="2800">
                          <a:latin typeface="Times New Roman"/>
                          <a:ea typeface="Calibri"/>
                          <a:cs typeface="Times New Roman"/>
                        </a:rPr>
                        <a:t>. mené</a:t>
                      </a:r>
                      <a:endParaRPr lang="ru-RU" sz="2800">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21590">
                        <a:spcBef>
                          <a:spcPts val="200"/>
                        </a:spcBef>
                        <a:spcAft>
                          <a:spcPts val="480"/>
                        </a:spcAft>
                      </a:pPr>
                      <a:r>
                        <a:rPr lang="fr-FR" sz="2800">
                          <a:latin typeface="Times New Roman"/>
                          <a:ea typeface="Calibri"/>
                          <a:cs typeface="Times New Roman"/>
                        </a:rPr>
                        <a:t>B. amené</a:t>
                      </a:r>
                      <a:endParaRPr lang="ru-RU" sz="2800">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2385">
                        <a:spcBef>
                          <a:spcPts val="200"/>
                        </a:spcBef>
                        <a:spcAft>
                          <a:spcPts val="480"/>
                        </a:spcAft>
                      </a:pPr>
                      <a:r>
                        <a:rPr lang="fr-FR" sz="2800" dirty="0">
                          <a:latin typeface="Times New Roman"/>
                          <a:ea typeface="Calibri"/>
                          <a:cs typeface="Times New Roman"/>
                        </a:rPr>
                        <a:t>C.</a:t>
                      </a:r>
                      <a:r>
                        <a:rPr lang="fr-FR" sz="2800" dirty="0">
                          <a:solidFill>
                            <a:srgbClr val="FF0000"/>
                          </a:solidFill>
                          <a:latin typeface="Times New Roman"/>
                          <a:ea typeface="Calibri"/>
                          <a:cs typeface="Times New Roman"/>
                        </a:rPr>
                        <a:t> </a:t>
                      </a:r>
                      <a:r>
                        <a:rPr lang="fr-FR" sz="2800" dirty="0" smtClean="0">
                          <a:solidFill>
                            <a:srgbClr val="FF0000"/>
                          </a:solidFill>
                          <a:latin typeface="Times New Roman"/>
                          <a:ea typeface="Calibri"/>
                          <a:cs typeface="Times New Roman"/>
                        </a:rPr>
                        <a:t>emmené</a:t>
                      </a:r>
                      <a:endParaRPr lang="ru-RU" sz="2800" dirty="0">
                        <a:solidFill>
                          <a:srgbClr val="FF0000"/>
                        </a:solidFill>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2385">
                        <a:spcBef>
                          <a:spcPts val="200"/>
                        </a:spcBef>
                        <a:spcAft>
                          <a:spcPts val="480"/>
                        </a:spcAft>
                      </a:pPr>
                      <a:r>
                        <a:rPr lang="fr-FR" sz="2800" dirty="0">
                          <a:latin typeface="Times New Roman"/>
                          <a:ea typeface="Calibri"/>
                          <a:cs typeface="Times New Roman"/>
                        </a:rPr>
                        <a:t>D. ramené</a:t>
                      </a:r>
                      <a:endParaRPr lang="ru-RU" sz="2800" dirty="0">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607223">
                <a:tc>
                  <a:txBody>
                    <a:bodyPr/>
                    <a:lstStyle/>
                    <a:p>
                      <a:pPr marL="0" indent="0" algn="l">
                        <a:spcBef>
                          <a:spcPts val="200"/>
                        </a:spcBef>
                        <a:spcAft>
                          <a:spcPts val="200"/>
                        </a:spcAft>
                      </a:pPr>
                      <a:r>
                        <a:rPr lang="fr-FR" sz="2800" b="1" dirty="0" smtClean="0">
                          <a:latin typeface="Times New Roman" pitchFamily="18" charset="0"/>
                          <a:ea typeface="Calibri"/>
                          <a:cs typeface="Times New Roman" pitchFamily="18" charset="0"/>
                        </a:rPr>
                        <a:t>8</a:t>
                      </a:r>
                      <a:endParaRPr lang="ru-RU" sz="2800" b="1" dirty="0">
                        <a:latin typeface="Times New Roman" pitchFamily="18" charset="0"/>
                        <a:ea typeface="Calibri"/>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70485">
                        <a:spcBef>
                          <a:spcPts val="200"/>
                        </a:spcBef>
                        <a:spcAft>
                          <a:spcPts val="480"/>
                        </a:spcAft>
                      </a:pPr>
                      <a:r>
                        <a:rPr lang="ru-RU" sz="2800">
                          <a:latin typeface="Times New Roman"/>
                          <a:ea typeface="Calibri"/>
                          <a:cs typeface="Times New Roman"/>
                        </a:rPr>
                        <a:t>А</a:t>
                      </a:r>
                      <a:r>
                        <a:rPr lang="fr-FR" sz="2800">
                          <a:latin typeface="Times New Roman"/>
                          <a:ea typeface="Calibri"/>
                          <a:cs typeface="Times New Roman"/>
                        </a:rPr>
                        <a:t>. dans </a:t>
                      </a:r>
                      <a:endParaRPr lang="ru-RU" sz="2800">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21590">
                        <a:spcBef>
                          <a:spcPts val="200"/>
                        </a:spcBef>
                        <a:spcAft>
                          <a:spcPts val="480"/>
                        </a:spcAft>
                      </a:pPr>
                      <a:r>
                        <a:rPr lang="fr-FR" sz="2800" dirty="0">
                          <a:latin typeface="Times New Roman"/>
                          <a:ea typeface="Calibri"/>
                          <a:cs typeface="Times New Roman"/>
                        </a:rPr>
                        <a:t>B. </a:t>
                      </a:r>
                      <a:r>
                        <a:rPr lang="fr-FR" sz="2800" dirty="0" smtClean="0">
                          <a:solidFill>
                            <a:srgbClr val="FF0000"/>
                          </a:solidFill>
                          <a:latin typeface="Times New Roman"/>
                          <a:ea typeface="Calibri"/>
                          <a:cs typeface="Times New Roman"/>
                        </a:rPr>
                        <a:t>sur</a:t>
                      </a:r>
                      <a:endParaRPr lang="ru-RU" sz="2800" dirty="0">
                        <a:solidFill>
                          <a:srgbClr val="FF0000"/>
                        </a:solidFill>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2385">
                        <a:spcBef>
                          <a:spcPts val="200"/>
                        </a:spcBef>
                        <a:spcAft>
                          <a:spcPts val="480"/>
                        </a:spcAft>
                      </a:pPr>
                      <a:r>
                        <a:rPr lang="fr-FR" sz="2800">
                          <a:latin typeface="Times New Roman"/>
                          <a:ea typeface="Calibri"/>
                          <a:cs typeface="Times New Roman"/>
                        </a:rPr>
                        <a:t>C. à</a:t>
                      </a:r>
                      <a:endParaRPr lang="ru-RU" sz="2800">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2385">
                        <a:spcBef>
                          <a:spcPts val="200"/>
                        </a:spcBef>
                        <a:spcAft>
                          <a:spcPts val="480"/>
                        </a:spcAft>
                      </a:pPr>
                      <a:r>
                        <a:rPr lang="fr-FR" sz="2800" dirty="0">
                          <a:latin typeface="Times New Roman"/>
                          <a:ea typeface="Calibri"/>
                          <a:cs typeface="Times New Roman"/>
                        </a:rPr>
                        <a:t>D. de</a:t>
                      </a:r>
                      <a:endParaRPr lang="ru-RU" sz="2800" dirty="0">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8" name="Прямоугольник 7"/>
          <p:cNvSpPr/>
          <p:nvPr/>
        </p:nvSpPr>
        <p:spPr>
          <a:xfrm>
            <a:off x="214282" y="357166"/>
            <a:ext cx="8501122" cy="2246769"/>
          </a:xfrm>
          <a:prstGeom prst="rect">
            <a:avLst/>
          </a:prstGeom>
        </p:spPr>
        <p:txBody>
          <a:bodyPr wrap="square">
            <a:spAutoFit/>
          </a:bodyPr>
          <a:lstStyle/>
          <a:p>
            <a:r>
              <a:rPr lang="fr-FR" sz="2800" dirty="0" smtClean="0">
                <a:latin typeface="Times New Roman" pitchFamily="18" charset="0"/>
                <a:cs typeface="Times New Roman" pitchFamily="18" charset="0"/>
              </a:rPr>
              <a:t>Nous étions partis en _____ (5), rien que nous trois, et _____ (6) avait été une journée vraiment formidable. Pour mon quinzième anniversaire, mes parents m'avaient _____ (7) à Southwold, une petite ville balnéaire _____ (8) la côte du Suffolk.</a:t>
            </a:r>
            <a:endParaRPr lang="ru-RU" sz="28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ext Box 2"/>
          <p:cNvSpPr txBox="1">
            <a:spLocks noChangeArrowheads="1"/>
          </p:cNvSpPr>
          <p:nvPr/>
        </p:nvSpPr>
        <p:spPr bwMode="auto">
          <a:xfrm>
            <a:off x="179388" y="188913"/>
            <a:ext cx="8713787" cy="457200"/>
          </a:xfrm>
          <a:prstGeom prst="rect">
            <a:avLst/>
          </a:prstGeom>
          <a:noFill/>
          <a:ln w="9525">
            <a:noFill/>
            <a:miter lim="800000"/>
            <a:headEnd/>
            <a:tailEnd/>
          </a:ln>
        </p:spPr>
        <p:txBody>
          <a:bodyPr>
            <a:spAutoFit/>
          </a:bodyPr>
          <a:lstStyle/>
          <a:p>
            <a:endParaRPr lang="ru-RU" sz="2400"/>
          </a:p>
        </p:txBody>
      </p:sp>
      <p:sp>
        <p:nvSpPr>
          <p:cNvPr id="6147" name="Rectangle 228"/>
          <p:cNvSpPr>
            <a:spLocks noChangeArrowheads="1"/>
          </p:cNvSpPr>
          <p:nvPr/>
        </p:nvSpPr>
        <p:spPr bwMode="auto">
          <a:xfrm>
            <a:off x="285720" y="357166"/>
            <a:ext cx="8640762" cy="6072229"/>
          </a:xfrm>
          <a:prstGeom prst="rect">
            <a:avLst/>
          </a:prstGeom>
          <a:noFill/>
          <a:ln w="9525">
            <a:noFill/>
            <a:miter lim="800000"/>
            <a:headEnd/>
            <a:tailEnd/>
          </a:ln>
        </p:spPr>
        <p:txBody>
          <a:bodyPr wrap="square" anchor="ctr">
            <a:spAutoFit/>
          </a:bodyPr>
          <a:lstStyle/>
          <a:p>
            <a:pPr fontAlgn="ctr">
              <a:spcBef>
                <a:spcPts val="0"/>
              </a:spcBef>
              <a:spcAft>
                <a:spcPts val="0"/>
              </a:spcAft>
            </a:pPr>
            <a:endParaRPr lang="ru-RU" sz="2800" dirty="0" smtClean="0">
              <a:latin typeface="Arial"/>
            </a:endParaRPr>
          </a:p>
          <a:p>
            <a:pPr fontAlgn="ctr">
              <a:spcBef>
                <a:spcPts val="0"/>
              </a:spcBef>
              <a:spcAft>
                <a:spcPts val="0"/>
              </a:spcAft>
            </a:pPr>
            <a:endParaRPr lang="ru-RU" sz="2800" dirty="0" smtClean="0">
              <a:latin typeface="Arial"/>
            </a:endParaRPr>
          </a:p>
          <a:p>
            <a:pPr fontAlgn="ctr">
              <a:spcBef>
                <a:spcPts val="0"/>
              </a:spcBef>
              <a:spcAft>
                <a:spcPts val="0"/>
              </a:spcAft>
            </a:pPr>
            <a:endParaRPr lang="ru-RU" sz="2800" dirty="0" smtClean="0">
              <a:latin typeface="Arial"/>
            </a:endParaRPr>
          </a:p>
          <a:p>
            <a:pPr fontAlgn="ctr">
              <a:spcBef>
                <a:spcPts val="0"/>
              </a:spcBef>
              <a:spcAft>
                <a:spcPts val="0"/>
              </a:spcAft>
            </a:pPr>
            <a:endParaRPr lang="ru-RU" sz="2800" dirty="0" smtClean="0">
              <a:latin typeface="Arial"/>
            </a:endParaRPr>
          </a:p>
          <a:p>
            <a:pPr fontAlgn="ctr">
              <a:spcBef>
                <a:spcPts val="0"/>
              </a:spcBef>
              <a:spcAft>
                <a:spcPts val="0"/>
              </a:spcAft>
            </a:pPr>
            <a:endParaRPr lang="ru-RU" sz="2800" dirty="0" smtClean="0">
              <a:latin typeface="Arial"/>
            </a:endParaRPr>
          </a:p>
          <a:p>
            <a:pPr fontAlgn="ctr">
              <a:spcBef>
                <a:spcPts val="0"/>
              </a:spcBef>
              <a:spcAft>
                <a:spcPts val="0"/>
              </a:spcAft>
            </a:pPr>
            <a:endParaRPr lang="ru-RU" sz="2800" dirty="0" smtClean="0">
              <a:latin typeface="Arial"/>
            </a:endParaRPr>
          </a:p>
          <a:p>
            <a:pPr fontAlgn="ctr">
              <a:spcBef>
                <a:spcPts val="0"/>
              </a:spcBef>
              <a:spcAft>
                <a:spcPts val="0"/>
              </a:spcAft>
            </a:pPr>
            <a:endParaRPr lang="ru-RU" sz="2800" dirty="0" smtClean="0">
              <a:latin typeface="Arial"/>
            </a:endParaRPr>
          </a:p>
          <a:p>
            <a:pPr fontAlgn="ctr">
              <a:spcBef>
                <a:spcPts val="0"/>
              </a:spcBef>
              <a:spcAft>
                <a:spcPts val="0"/>
              </a:spcAft>
            </a:pPr>
            <a:endParaRPr lang="ru-RU" sz="2400" dirty="0" smtClean="0">
              <a:latin typeface="Arial"/>
            </a:endParaRPr>
          </a:p>
          <a:p>
            <a:pPr fontAlgn="ctr">
              <a:spcBef>
                <a:spcPts val="0"/>
              </a:spcBef>
              <a:spcAft>
                <a:spcPts val="0"/>
              </a:spcAft>
            </a:pPr>
            <a:endParaRPr lang="ru-RU" sz="2400" dirty="0" smtClean="0">
              <a:latin typeface="Arial"/>
            </a:endParaRPr>
          </a:p>
          <a:p>
            <a:pPr fontAlgn="ctr">
              <a:spcBef>
                <a:spcPts val="0"/>
              </a:spcBef>
              <a:spcAft>
                <a:spcPts val="0"/>
              </a:spcAft>
            </a:pPr>
            <a:endParaRPr lang="ru-RU" sz="2400" dirty="0" smtClean="0">
              <a:latin typeface="Arial"/>
            </a:endParaRPr>
          </a:p>
          <a:p>
            <a:pPr fontAlgn="ctr">
              <a:spcBef>
                <a:spcPts val="0"/>
              </a:spcBef>
              <a:spcAft>
                <a:spcPts val="0"/>
              </a:spcAft>
            </a:pPr>
            <a:endParaRPr lang="ru-RU" sz="2400" dirty="0" smtClean="0">
              <a:latin typeface="Arial"/>
            </a:endParaRPr>
          </a:p>
          <a:p>
            <a:pPr fontAlgn="ctr">
              <a:spcBef>
                <a:spcPts val="0"/>
              </a:spcBef>
              <a:spcAft>
                <a:spcPts val="0"/>
              </a:spcAft>
            </a:pPr>
            <a:endParaRPr lang="ru-RU" sz="2400" dirty="0" smtClean="0">
              <a:latin typeface="Arial"/>
            </a:endParaRPr>
          </a:p>
          <a:p>
            <a:pPr fontAlgn="ctr">
              <a:spcBef>
                <a:spcPts val="0"/>
              </a:spcBef>
              <a:spcAft>
                <a:spcPts val="0"/>
              </a:spcAft>
            </a:pPr>
            <a:endParaRPr lang="ru-RU" sz="2400" dirty="0" smtClean="0">
              <a:latin typeface="Arial"/>
            </a:endParaRPr>
          </a:p>
          <a:p>
            <a:pPr fontAlgn="ctr">
              <a:spcBef>
                <a:spcPts val="0"/>
              </a:spcBef>
              <a:spcAft>
                <a:spcPts val="0"/>
              </a:spcAft>
            </a:pPr>
            <a:endParaRPr lang="ru-RU" sz="2400" dirty="0" smtClean="0">
              <a:latin typeface="Arial"/>
            </a:endParaRPr>
          </a:p>
          <a:p>
            <a:endParaRPr lang="fr-FR" sz="2400" dirty="0"/>
          </a:p>
        </p:txBody>
      </p:sp>
      <p:graphicFrame>
        <p:nvGraphicFramePr>
          <p:cNvPr id="4551" name="Group 455"/>
          <p:cNvGraphicFramePr>
            <a:graphicFrameLocks noGrp="1"/>
          </p:cNvGraphicFramePr>
          <p:nvPr/>
        </p:nvGraphicFramePr>
        <p:xfrm>
          <a:off x="214282" y="3000372"/>
          <a:ext cx="8715436" cy="2107421"/>
        </p:xfrm>
        <a:graphic>
          <a:graphicData uri="http://schemas.openxmlformats.org/drawingml/2006/table">
            <a:tbl>
              <a:tblPr/>
              <a:tblGrid>
                <a:gridCol w="500066"/>
                <a:gridCol w="1974051"/>
                <a:gridCol w="1883601"/>
                <a:gridCol w="2214578"/>
                <a:gridCol w="2143140"/>
              </a:tblGrid>
              <a:tr h="500066">
                <a:tc>
                  <a:txBody>
                    <a:bodyPr/>
                    <a:lstStyle/>
                    <a:p>
                      <a:pPr marL="0" indent="0" algn="l">
                        <a:spcBef>
                          <a:spcPts val="200"/>
                        </a:spcBef>
                        <a:spcAft>
                          <a:spcPts val="200"/>
                        </a:spcAft>
                      </a:pPr>
                      <a:r>
                        <a:rPr lang="fr-FR" sz="2800" b="1" dirty="0" smtClean="0">
                          <a:latin typeface="Times New Roman"/>
                          <a:ea typeface="Calibri"/>
                          <a:cs typeface="Times New Roman"/>
                        </a:rPr>
                        <a:t> 9</a:t>
                      </a:r>
                      <a:endParaRPr lang="ru-RU" sz="28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70485">
                        <a:spcBef>
                          <a:spcPts val="200"/>
                        </a:spcBef>
                        <a:spcAft>
                          <a:spcPts val="480"/>
                        </a:spcAft>
                      </a:pPr>
                      <a:r>
                        <a:rPr lang="fr-FR" sz="2800" dirty="0">
                          <a:latin typeface="Times New Roman"/>
                          <a:ea typeface="Calibri"/>
                          <a:cs typeface="Times New Roman"/>
                        </a:rPr>
                        <a:t>A. à </a:t>
                      </a:r>
                      <a:r>
                        <a:rPr lang="fr-FR" sz="2800" dirty="0" smtClean="0">
                          <a:latin typeface="Times New Roman"/>
                          <a:ea typeface="Calibri"/>
                          <a:cs typeface="Times New Roman"/>
                        </a:rPr>
                        <a:t>temps</a:t>
                      </a:r>
                      <a:endParaRPr lang="ru-RU" sz="2800" dirty="0">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21590">
                        <a:spcBef>
                          <a:spcPts val="200"/>
                        </a:spcBef>
                        <a:spcAft>
                          <a:spcPts val="480"/>
                        </a:spcAft>
                      </a:pPr>
                      <a:r>
                        <a:rPr lang="fr-FR" sz="2800">
                          <a:latin typeface="Times New Roman"/>
                          <a:ea typeface="Calibri"/>
                          <a:cs typeface="Times New Roman"/>
                        </a:rPr>
                        <a:t>B. ─</a:t>
                      </a:r>
                      <a:endParaRPr lang="ru-RU" sz="2800">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2385">
                        <a:spcBef>
                          <a:spcPts val="200"/>
                        </a:spcBef>
                        <a:spcAft>
                          <a:spcPts val="480"/>
                        </a:spcAft>
                      </a:pPr>
                      <a:r>
                        <a:rPr lang="fr-FR" sz="2800">
                          <a:latin typeface="Times New Roman"/>
                          <a:ea typeface="Calibri"/>
                          <a:cs typeface="Times New Roman"/>
                        </a:rPr>
                        <a:t>C. au moment</a:t>
                      </a:r>
                      <a:endParaRPr lang="ru-RU" sz="2800">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2385">
                        <a:spcBef>
                          <a:spcPts val="200"/>
                        </a:spcBef>
                        <a:spcAft>
                          <a:spcPts val="480"/>
                        </a:spcAft>
                      </a:pPr>
                      <a:r>
                        <a:rPr lang="fr-FR" sz="2800">
                          <a:latin typeface="Times New Roman"/>
                          <a:ea typeface="Calibri"/>
                          <a:cs typeface="Times New Roman"/>
                        </a:rPr>
                        <a:t>D. à l’heure</a:t>
                      </a:r>
                      <a:endParaRPr lang="ru-RU" sz="2800">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500066">
                <a:tc>
                  <a:txBody>
                    <a:bodyPr/>
                    <a:lstStyle/>
                    <a:p>
                      <a:pPr marL="0" indent="0" algn="l">
                        <a:spcBef>
                          <a:spcPts val="200"/>
                        </a:spcBef>
                        <a:spcAft>
                          <a:spcPts val="200"/>
                        </a:spcAft>
                      </a:pPr>
                      <a:r>
                        <a:rPr lang="fr-FR" sz="2800" b="1" dirty="0" smtClean="0">
                          <a:latin typeface="Times New Roman"/>
                          <a:ea typeface="Calibri"/>
                          <a:cs typeface="Times New Roman"/>
                        </a:rPr>
                        <a:t>10</a:t>
                      </a:r>
                      <a:endParaRPr lang="ru-RU" sz="28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70485" indent="-635">
                        <a:spcBef>
                          <a:spcPts val="200"/>
                        </a:spcBef>
                        <a:spcAft>
                          <a:spcPts val="480"/>
                        </a:spcAft>
                      </a:pPr>
                      <a:r>
                        <a:rPr lang="ru-RU" sz="2800">
                          <a:latin typeface="Times New Roman"/>
                          <a:ea typeface="Calibri"/>
                        </a:rPr>
                        <a:t>А</a:t>
                      </a:r>
                      <a:r>
                        <a:rPr lang="fr-FR" sz="2800">
                          <a:latin typeface="Times New Roman"/>
                          <a:ea typeface="Calibri"/>
                        </a:rPr>
                        <a:t>. arrêter</a:t>
                      </a:r>
                      <a:endParaRPr lang="ru-RU" sz="2800">
                        <a:latin typeface="Times New Roman"/>
                        <a:ea typeface="Calibri"/>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21590">
                        <a:spcBef>
                          <a:spcPts val="200"/>
                        </a:spcBef>
                        <a:spcAft>
                          <a:spcPts val="480"/>
                        </a:spcAft>
                      </a:pPr>
                      <a:r>
                        <a:rPr lang="fr-FR" sz="2800" dirty="0">
                          <a:latin typeface="Times New Roman"/>
                          <a:ea typeface="Calibri"/>
                        </a:rPr>
                        <a:t>B. </a:t>
                      </a:r>
                      <a:r>
                        <a:rPr lang="fr-FR" sz="2800" dirty="0" smtClean="0">
                          <a:latin typeface="Times New Roman"/>
                          <a:ea typeface="Calibri"/>
                        </a:rPr>
                        <a:t>balader</a:t>
                      </a:r>
                      <a:endParaRPr lang="ru-RU" sz="2800" dirty="0">
                        <a:latin typeface="Times New Roman"/>
                        <a:ea typeface="Calibri"/>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2385">
                        <a:spcBef>
                          <a:spcPts val="200"/>
                        </a:spcBef>
                        <a:spcAft>
                          <a:spcPts val="480"/>
                        </a:spcAft>
                      </a:pPr>
                      <a:r>
                        <a:rPr lang="fr-FR" sz="2800">
                          <a:latin typeface="Times New Roman"/>
                          <a:ea typeface="Calibri"/>
                        </a:rPr>
                        <a:t>C. flâner</a:t>
                      </a:r>
                      <a:endParaRPr lang="ru-RU" sz="2800">
                        <a:latin typeface="Times New Roman"/>
                        <a:ea typeface="Calibri"/>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2385">
                        <a:spcBef>
                          <a:spcPts val="200"/>
                        </a:spcBef>
                        <a:spcAft>
                          <a:spcPts val="480"/>
                        </a:spcAft>
                      </a:pPr>
                      <a:r>
                        <a:rPr lang="fr-FR" sz="2800" dirty="0">
                          <a:latin typeface="Times New Roman"/>
                          <a:ea typeface="Calibri"/>
                        </a:rPr>
                        <a:t>D. attarder</a:t>
                      </a:r>
                      <a:endParaRPr lang="ru-RU" sz="2800" dirty="0">
                        <a:latin typeface="Times New Roman"/>
                        <a:ea typeface="Calibri"/>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500066">
                <a:tc>
                  <a:txBody>
                    <a:bodyPr/>
                    <a:lstStyle/>
                    <a:p>
                      <a:pPr marL="0" indent="0" algn="l">
                        <a:spcBef>
                          <a:spcPts val="200"/>
                        </a:spcBef>
                        <a:spcAft>
                          <a:spcPts val="200"/>
                        </a:spcAft>
                      </a:pPr>
                      <a:r>
                        <a:rPr lang="fr-FR" sz="2800" b="1" dirty="0" smtClean="0">
                          <a:latin typeface="Times New Roman"/>
                          <a:ea typeface="Calibri"/>
                          <a:cs typeface="Times New Roman"/>
                        </a:rPr>
                        <a:t>11</a:t>
                      </a:r>
                      <a:endParaRPr lang="ru-RU" sz="28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70485" indent="-635">
                        <a:spcBef>
                          <a:spcPts val="200"/>
                        </a:spcBef>
                        <a:spcAft>
                          <a:spcPts val="480"/>
                        </a:spcAft>
                      </a:pPr>
                      <a:r>
                        <a:rPr lang="ru-RU" sz="2800">
                          <a:latin typeface="Times New Roman"/>
                          <a:ea typeface="Calibri"/>
                          <a:cs typeface="Times New Roman"/>
                        </a:rPr>
                        <a:t>А</a:t>
                      </a:r>
                      <a:r>
                        <a:rPr lang="fr-FR" sz="2800">
                          <a:latin typeface="Times New Roman"/>
                          <a:ea typeface="Calibri"/>
                          <a:cs typeface="Times New Roman"/>
                        </a:rPr>
                        <a:t>. l’</a:t>
                      </a:r>
                      <a:endParaRPr lang="ru-RU" sz="2800">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21590">
                        <a:spcBef>
                          <a:spcPts val="200"/>
                        </a:spcBef>
                        <a:spcAft>
                          <a:spcPts val="480"/>
                        </a:spcAft>
                      </a:pPr>
                      <a:r>
                        <a:rPr lang="fr-FR" sz="2800">
                          <a:latin typeface="Times New Roman"/>
                          <a:ea typeface="Calibri"/>
                          <a:cs typeface="Times New Roman"/>
                        </a:rPr>
                        <a:t>B. d’</a:t>
                      </a:r>
                      <a:endParaRPr lang="ru-RU" sz="2800">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2385">
                        <a:spcBef>
                          <a:spcPts val="200"/>
                        </a:spcBef>
                        <a:spcAft>
                          <a:spcPts val="480"/>
                        </a:spcAft>
                      </a:pPr>
                      <a:r>
                        <a:rPr lang="fr-FR" sz="2800" dirty="0">
                          <a:latin typeface="Times New Roman"/>
                          <a:ea typeface="Calibri"/>
                          <a:cs typeface="Times New Roman"/>
                        </a:rPr>
                        <a:t>C. de l</a:t>
                      </a:r>
                      <a:r>
                        <a:rPr lang="fr-FR" sz="2800" dirty="0" smtClean="0">
                          <a:latin typeface="Times New Roman"/>
                          <a:ea typeface="Calibri"/>
                          <a:cs typeface="Times New Roman"/>
                        </a:rPr>
                        <a:t>'</a:t>
                      </a:r>
                      <a:endParaRPr lang="ru-RU" sz="2800" dirty="0">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2385">
                        <a:spcBef>
                          <a:spcPts val="200"/>
                        </a:spcBef>
                        <a:spcAft>
                          <a:spcPts val="480"/>
                        </a:spcAft>
                      </a:pPr>
                      <a:r>
                        <a:rPr lang="fr-FR" sz="2800" dirty="0">
                          <a:latin typeface="Times New Roman"/>
                          <a:ea typeface="Calibri"/>
                          <a:cs typeface="Times New Roman"/>
                        </a:rPr>
                        <a:t>D. tout l’</a:t>
                      </a:r>
                      <a:endParaRPr lang="ru-RU" sz="2800" dirty="0">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607223">
                <a:tc>
                  <a:txBody>
                    <a:bodyPr/>
                    <a:lstStyle/>
                    <a:p>
                      <a:pPr marL="0" indent="0" algn="l">
                        <a:spcBef>
                          <a:spcPts val="200"/>
                        </a:spcBef>
                        <a:spcAft>
                          <a:spcPts val="200"/>
                        </a:spcAft>
                      </a:pPr>
                      <a:r>
                        <a:rPr lang="fr-FR" sz="2800" b="1" dirty="0" smtClean="0">
                          <a:latin typeface="Times New Roman" pitchFamily="18" charset="0"/>
                          <a:ea typeface="Calibri"/>
                          <a:cs typeface="Times New Roman" pitchFamily="18" charset="0"/>
                        </a:rPr>
                        <a:t>12</a:t>
                      </a:r>
                      <a:endParaRPr lang="ru-RU" sz="2800" b="1" dirty="0">
                        <a:latin typeface="Times New Roman" pitchFamily="18" charset="0"/>
                        <a:ea typeface="Calibri"/>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70485" indent="-635">
                        <a:spcBef>
                          <a:spcPts val="200"/>
                        </a:spcBef>
                        <a:spcAft>
                          <a:spcPts val="480"/>
                        </a:spcAft>
                      </a:pPr>
                      <a:r>
                        <a:rPr lang="ru-RU" sz="2800">
                          <a:latin typeface="Times New Roman"/>
                          <a:ea typeface="Calibri"/>
                          <a:cs typeface="Times New Roman"/>
                        </a:rPr>
                        <a:t>А</a:t>
                      </a:r>
                      <a:r>
                        <a:rPr lang="fr-FR" sz="2800">
                          <a:latin typeface="Times New Roman"/>
                          <a:ea typeface="Calibri"/>
                          <a:cs typeface="Times New Roman"/>
                        </a:rPr>
                        <a:t>. à</a:t>
                      </a:r>
                      <a:endParaRPr lang="ru-RU" sz="2800">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21590">
                        <a:spcBef>
                          <a:spcPts val="200"/>
                        </a:spcBef>
                        <a:spcAft>
                          <a:spcPts val="480"/>
                        </a:spcAft>
                      </a:pPr>
                      <a:r>
                        <a:rPr lang="fr-FR" sz="2800">
                          <a:latin typeface="Times New Roman"/>
                          <a:ea typeface="Calibri"/>
                          <a:cs typeface="Times New Roman"/>
                        </a:rPr>
                        <a:t>B. pour </a:t>
                      </a:r>
                      <a:endParaRPr lang="ru-RU" sz="2800">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2385">
                        <a:spcBef>
                          <a:spcPts val="200"/>
                        </a:spcBef>
                        <a:spcAft>
                          <a:spcPts val="480"/>
                        </a:spcAft>
                      </a:pPr>
                      <a:r>
                        <a:rPr lang="fr-FR" sz="2800">
                          <a:latin typeface="Times New Roman"/>
                          <a:ea typeface="Calibri"/>
                          <a:cs typeface="Times New Roman"/>
                        </a:rPr>
                        <a:t>C. des</a:t>
                      </a:r>
                      <a:endParaRPr lang="ru-RU" sz="2800">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2385">
                        <a:spcBef>
                          <a:spcPts val="200"/>
                        </a:spcBef>
                        <a:spcAft>
                          <a:spcPts val="480"/>
                        </a:spcAft>
                      </a:pPr>
                      <a:r>
                        <a:rPr lang="fr-FR" sz="2800" dirty="0">
                          <a:latin typeface="Times New Roman"/>
                          <a:ea typeface="Calibri"/>
                          <a:cs typeface="Times New Roman"/>
                        </a:rPr>
                        <a:t>D. </a:t>
                      </a:r>
                      <a:r>
                        <a:rPr lang="fr-FR" sz="2800" dirty="0" smtClean="0">
                          <a:latin typeface="Times New Roman"/>
                          <a:ea typeface="Calibri"/>
                          <a:cs typeface="Times New Roman"/>
                        </a:rPr>
                        <a:t>de</a:t>
                      </a:r>
                      <a:endParaRPr lang="ru-RU" sz="2800" dirty="0">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8" name="Прямоугольник 7"/>
          <p:cNvSpPr/>
          <p:nvPr/>
        </p:nvSpPr>
        <p:spPr>
          <a:xfrm>
            <a:off x="214282" y="357166"/>
            <a:ext cx="8501122" cy="2196242"/>
          </a:xfrm>
          <a:prstGeom prst="rect">
            <a:avLst/>
          </a:prstGeom>
        </p:spPr>
        <p:txBody>
          <a:bodyPr wrap="square">
            <a:spAutoFit/>
          </a:bodyPr>
          <a:lstStyle/>
          <a:p>
            <a:pPr>
              <a:lnSpc>
                <a:spcPct val="125000"/>
              </a:lnSpc>
            </a:pPr>
            <a:r>
              <a:rPr lang="fr-FR" sz="2800" dirty="0" smtClean="0">
                <a:latin typeface="Times New Roman" pitchFamily="18" charset="0"/>
                <a:cs typeface="Times New Roman" pitchFamily="18" charset="0"/>
              </a:rPr>
              <a:t>Nous y étions arrivés juste _____ (9) pour déjeuner et avions passé l'après-midi à nous _____ (10) sur la plage, à faire du lèche-vitrines</a:t>
            </a:r>
            <a:r>
              <a:rPr lang="fr-FR" sz="2800" baseline="30000" dirty="0" smtClean="0">
                <a:latin typeface="Times New Roman" pitchFamily="18" charset="0"/>
                <a:cs typeface="Times New Roman" pitchFamily="18" charset="0"/>
              </a:rPr>
              <a:t>1</a:t>
            </a:r>
            <a:r>
              <a:rPr lang="fr-FR" sz="2800" dirty="0" smtClean="0">
                <a:latin typeface="Times New Roman" pitchFamily="18" charset="0"/>
                <a:cs typeface="Times New Roman" pitchFamily="18" charset="0"/>
              </a:rPr>
              <a:t> et à perdre _____ (11) argent dans la minable galerie _____ (12) jeux vidéo sur la jetée</a:t>
            </a:r>
            <a:r>
              <a:rPr lang="fr-FR" sz="2800" baseline="30000" dirty="0" smtClean="0">
                <a:latin typeface="Times New Roman" pitchFamily="18" charset="0"/>
                <a:cs typeface="Times New Roman" pitchFamily="18" charset="0"/>
              </a:rPr>
              <a:t>2</a:t>
            </a:r>
            <a:r>
              <a:rPr lang="fr-FR" sz="2800" dirty="0" smtClean="0">
                <a:latin typeface="Times New Roman" pitchFamily="18" charset="0"/>
                <a:cs typeface="Times New Roman" pitchFamily="18" charset="0"/>
              </a:rPr>
              <a:t>. </a:t>
            </a:r>
            <a:endParaRPr lang="ru-RU" sz="28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ext Box 2"/>
          <p:cNvSpPr txBox="1">
            <a:spLocks noChangeArrowheads="1"/>
          </p:cNvSpPr>
          <p:nvPr/>
        </p:nvSpPr>
        <p:spPr bwMode="auto">
          <a:xfrm>
            <a:off x="179388" y="188913"/>
            <a:ext cx="8713787" cy="457200"/>
          </a:xfrm>
          <a:prstGeom prst="rect">
            <a:avLst/>
          </a:prstGeom>
          <a:noFill/>
          <a:ln w="9525">
            <a:noFill/>
            <a:miter lim="800000"/>
            <a:headEnd/>
            <a:tailEnd/>
          </a:ln>
        </p:spPr>
        <p:txBody>
          <a:bodyPr>
            <a:spAutoFit/>
          </a:bodyPr>
          <a:lstStyle/>
          <a:p>
            <a:endParaRPr lang="ru-RU" sz="2400"/>
          </a:p>
        </p:txBody>
      </p:sp>
      <p:sp>
        <p:nvSpPr>
          <p:cNvPr id="6147" name="Rectangle 228"/>
          <p:cNvSpPr>
            <a:spLocks noChangeArrowheads="1"/>
          </p:cNvSpPr>
          <p:nvPr/>
        </p:nvSpPr>
        <p:spPr bwMode="auto">
          <a:xfrm>
            <a:off x="285720" y="357166"/>
            <a:ext cx="8640762" cy="6072229"/>
          </a:xfrm>
          <a:prstGeom prst="rect">
            <a:avLst/>
          </a:prstGeom>
          <a:noFill/>
          <a:ln w="9525">
            <a:noFill/>
            <a:miter lim="800000"/>
            <a:headEnd/>
            <a:tailEnd/>
          </a:ln>
        </p:spPr>
        <p:txBody>
          <a:bodyPr wrap="square" anchor="ctr">
            <a:spAutoFit/>
          </a:bodyPr>
          <a:lstStyle/>
          <a:p>
            <a:pPr fontAlgn="ctr">
              <a:spcBef>
                <a:spcPts val="0"/>
              </a:spcBef>
              <a:spcAft>
                <a:spcPts val="0"/>
              </a:spcAft>
            </a:pPr>
            <a:endParaRPr lang="ru-RU" sz="2800" dirty="0" smtClean="0">
              <a:latin typeface="Arial"/>
            </a:endParaRPr>
          </a:p>
          <a:p>
            <a:pPr fontAlgn="ctr">
              <a:spcBef>
                <a:spcPts val="0"/>
              </a:spcBef>
              <a:spcAft>
                <a:spcPts val="0"/>
              </a:spcAft>
            </a:pPr>
            <a:endParaRPr lang="ru-RU" sz="2800" dirty="0" smtClean="0">
              <a:latin typeface="Arial"/>
            </a:endParaRPr>
          </a:p>
          <a:p>
            <a:pPr fontAlgn="ctr">
              <a:spcBef>
                <a:spcPts val="0"/>
              </a:spcBef>
              <a:spcAft>
                <a:spcPts val="0"/>
              </a:spcAft>
            </a:pPr>
            <a:endParaRPr lang="ru-RU" sz="2800" dirty="0" smtClean="0">
              <a:latin typeface="Arial"/>
            </a:endParaRPr>
          </a:p>
          <a:p>
            <a:pPr fontAlgn="ctr">
              <a:spcBef>
                <a:spcPts val="0"/>
              </a:spcBef>
              <a:spcAft>
                <a:spcPts val="0"/>
              </a:spcAft>
            </a:pPr>
            <a:endParaRPr lang="ru-RU" sz="2800" dirty="0" smtClean="0">
              <a:latin typeface="Arial"/>
            </a:endParaRPr>
          </a:p>
          <a:p>
            <a:pPr fontAlgn="ctr">
              <a:spcBef>
                <a:spcPts val="0"/>
              </a:spcBef>
              <a:spcAft>
                <a:spcPts val="0"/>
              </a:spcAft>
            </a:pPr>
            <a:endParaRPr lang="ru-RU" sz="2800" dirty="0" smtClean="0">
              <a:latin typeface="Arial"/>
            </a:endParaRPr>
          </a:p>
          <a:p>
            <a:pPr fontAlgn="ctr">
              <a:spcBef>
                <a:spcPts val="0"/>
              </a:spcBef>
              <a:spcAft>
                <a:spcPts val="0"/>
              </a:spcAft>
            </a:pPr>
            <a:endParaRPr lang="ru-RU" sz="2800" dirty="0" smtClean="0">
              <a:latin typeface="Arial"/>
            </a:endParaRPr>
          </a:p>
          <a:p>
            <a:pPr fontAlgn="ctr">
              <a:spcBef>
                <a:spcPts val="0"/>
              </a:spcBef>
              <a:spcAft>
                <a:spcPts val="0"/>
              </a:spcAft>
            </a:pPr>
            <a:endParaRPr lang="ru-RU" sz="2800" dirty="0" smtClean="0">
              <a:latin typeface="Arial"/>
            </a:endParaRPr>
          </a:p>
          <a:p>
            <a:pPr fontAlgn="ctr">
              <a:spcBef>
                <a:spcPts val="0"/>
              </a:spcBef>
              <a:spcAft>
                <a:spcPts val="0"/>
              </a:spcAft>
            </a:pPr>
            <a:endParaRPr lang="ru-RU" sz="2400" dirty="0" smtClean="0">
              <a:latin typeface="Arial"/>
            </a:endParaRPr>
          </a:p>
          <a:p>
            <a:pPr fontAlgn="ctr">
              <a:spcBef>
                <a:spcPts val="0"/>
              </a:spcBef>
              <a:spcAft>
                <a:spcPts val="0"/>
              </a:spcAft>
            </a:pPr>
            <a:endParaRPr lang="ru-RU" sz="2400" dirty="0" smtClean="0">
              <a:latin typeface="Arial"/>
            </a:endParaRPr>
          </a:p>
          <a:p>
            <a:pPr fontAlgn="ctr">
              <a:spcBef>
                <a:spcPts val="0"/>
              </a:spcBef>
              <a:spcAft>
                <a:spcPts val="0"/>
              </a:spcAft>
            </a:pPr>
            <a:endParaRPr lang="ru-RU" sz="2400" dirty="0" smtClean="0">
              <a:latin typeface="Arial"/>
            </a:endParaRPr>
          </a:p>
          <a:p>
            <a:pPr fontAlgn="ctr">
              <a:spcBef>
                <a:spcPts val="0"/>
              </a:spcBef>
              <a:spcAft>
                <a:spcPts val="0"/>
              </a:spcAft>
            </a:pPr>
            <a:endParaRPr lang="ru-RU" sz="2400" dirty="0" smtClean="0">
              <a:latin typeface="Arial"/>
            </a:endParaRPr>
          </a:p>
          <a:p>
            <a:pPr fontAlgn="ctr">
              <a:spcBef>
                <a:spcPts val="0"/>
              </a:spcBef>
              <a:spcAft>
                <a:spcPts val="0"/>
              </a:spcAft>
            </a:pPr>
            <a:endParaRPr lang="ru-RU" sz="2400" dirty="0" smtClean="0">
              <a:latin typeface="Arial"/>
            </a:endParaRPr>
          </a:p>
          <a:p>
            <a:pPr fontAlgn="ctr">
              <a:spcBef>
                <a:spcPts val="0"/>
              </a:spcBef>
              <a:spcAft>
                <a:spcPts val="0"/>
              </a:spcAft>
            </a:pPr>
            <a:endParaRPr lang="ru-RU" sz="2400" dirty="0" smtClean="0">
              <a:latin typeface="Arial"/>
            </a:endParaRPr>
          </a:p>
          <a:p>
            <a:pPr fontAlgn="ctr">
              <a:spcBef>
                <a:spcPts val="0"/>
              </a:spcBef>
              <a:spcAft>
                <a:spcPts val="0"/>
              </a:spcAft>
            </a:pPr>
            <a:endParaRPr lang="ru-RU" sz="2400" dirty="0" smtClean="0">
              <a:latin typeface="Arial"/>
            </a:endParaRPr>
          </a:p>
          <a:p>
            <a:endParaRPr lang="fr-FR" sz="2400" dirty="0"/>
          </a:p>
        </p:txBody>
      </p:sp>
      <p:graphicFrame>
        <p:nvGraphicFramePr>
          <p:cNvPr id="4551" name="Group 455"/>
          <p:cNvGraphicFramePr>
            <a:graphicFrameLocks noGrp="1"/>
          </p:cNvGraphicFramePr>
          <p:nvPr/>
        </p:nvGraphicFramePr>
        <p:xfrm>
          <a:off x="214282" y="3000372"/>
          <a:ext cx="8715436" cy="500066"/>
        </p:xfrm>
        <a:graphic>
          <a:graphicData uri="http://schemas.openxmlformats.org/drawingml/2006/table">
            <a:tbl>
              <a:tblPr/>
              <a:tblGrid>
                <a:gridCol w="500066"/>
                <a:gridCol w="1974051"/>
                <a:gridCol w="1597849"/>
                <a:gridCol w="2376031"/>
                <a:gridCol w="2267439"/>
              </a:tblGrid>
              <a:tr h="500066">
                <a:tc>
                  <a:txBody>
                    <a:bodyPr/>
                    <a:lstStyle/>
                    <a:p>
                      <a:pPr marL="0" indent="0" algn="l">
                        <a:spcBef>
                          <a:spcPts val="200"/>
                        </a:spcBef>
                        <a:spcAft>
                          <a:spcPts val="200"/>
                        </a:spcAft>
                      </a:pPr>
                      <a:r>
                        <a:rPr lang="fr-FR" sz="2800" b="1" dirty="0" smtClean="0">
                          <a:latin typeface="Times New Roman"/>
                          <a:ea typeface="Calibri"/>
                          <a:cs typeface="Times New Roman"/>
                        </a:rPr>
                        <a:t> 9</a:t>
                      </a:r>
                      <a:endParaRPr lang="ru-RU" sz="28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70485">
                        <a:spcBef>
                          <a:spcPts val="200"/>
                        </a:spcBef>
                        <a:spcAft>
                          <a:spcPts val="480"/>
                        </a:spcAft>
                      </a:pPr>
                      <a:r>
                        <a:rPr lang="fr-FR" sz="2800" dirty="0">
                          <a:latin typeface="Times New Roman"/>
                          <a:ea typeface="Calibri"/>
                          <a:cs typeface="Times New Roman"/>
                        </a:rPr>
                        <a:t>A. à </a:t>
                      </a:r>
                      <a:r>
                        <a:rPr lang="fr-FR" sz="2800" dirty="0" smtClean="0">
                          <a:latin typeface="Times New Roman"/>
                          <a:ea typeface="Calibri"/>
                          <a:cs typeface="Times New Roman"/>
                        </a:rPr>
                        <a:t>temps</a:t>
                      </a:r>
                      <a:endParaRPr lang="ru-RU" sz="2800" dirty="0">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21590">
                        <a:spcBef>
                          <a:spcPts val="200"/>
                        </a:spcBef>
                        <a:spcAft>
                          <a:spcPts val="480"/>
                        </a:spcAft>
                      </a:pPr>
                      <a:r>
                        <a:rPr lang="fr-FR" sz="2800">
                          <a:latin typeface="Times New Roman"/>
                          <a:ea typeface="Calibri"/>
                          <a:cs typeface="Times New Roman"/>
                        </a:rPr>
                        <a:t>B. ─</a:t>
                      </a:r>
                      <a:endParaRPr lang="ru-RU" sz="2800">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2385">
                        <a:spcBef>
                          <a:spcPts val="200"/>
                        </a:spcBef>
                        <a:spcAft>
                          <a:spcPts val="480"/>
                        </a:spcAft>
                      </a:pPr>
                      <a:r>
                        <a:rPr lang="fr-FR" sz="2800" dirty="0">
                          <a:latin typeface="Times New Roman"/>
                          <a:ea typeface="Calibri"/>
                          <a:cs typeface="Times New Roman"/>
                        </a:rPr>
                        <a:t>C. au moment</a:t>
                      </a:r>
                      <a:endParaRPr lang="ru-RU" sz="2800" dirty="0">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2385">
                        <a:spcBef>
                          <a:spcPts val="200"/>
                        </a:spcBef>
                        <a:spcAft>
                          <a:spcPts val="480"/>
                        </a:spcAft>
                      </a:pPr>
                      <a:r>
                        <a:rPr lang="fr-FR" sz="2800" dirty="0">
                          <a:latin typeface="Times New Roman"/>
                          <a:ea typeface="Calibri"/>
                          <a:cs typeface="Times New Roman"/>
                        </a:rPr>
                        <a:t>D. à l’heure</a:t>
                      </a:r>
                      <a:endParaRPr lang="ru-RU" sz="2800" dirty="0">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8" name="Прямоугольник 7"/>
          <p:cNvSpPr/>
          <p:nvPr/>
        </p:nvSpPr>
        <p:spPr>
          <a:xfrm>
            <a:off x="214282" y="357166"/>
            <a:ext cx="8501122" cy="2196242"/>
          </a:xfrm>
          <a:prstGeom prst="rect">
            <a:avLst/>
          </a:prstGeom>
        </p:spPr>
        <p:txBody>
          <a:bodyPr wrap="square">
            <a:spAutoFit/>
          </a:bodyPr>
          <a:lstStyle/>
          <a:p>
            <a:pPr>
              <a:lnSpc>
                <a:spcPct val="125000"/>
              </a:lnSpc>
            </a:pPr>
            <a:r>
              <a:rPr lang="fr-FR" sz="2800" dirty="0" smtClean="0">
                <a:latin typeface="Times New Roman" pitchFamily="18" charset="0"/>
                <a:cs typeface="Times New Roman" pitchFamily="18" charset="0"/>
              </a:rPr>
              <a:t>Nous y étions arrivés juste _____ (9) pour déjeuner et avions passé l'après-midi à nous _____ (10) sur la plage, à faire du lèche-vitrines</a:t>
            </a:r>
            <a:r>
              <a:rPr lang="fr-FR" sz="2800" baseline="30000" dirty="0" smtClean="0">
                <a:latin typeface="Times New Roman" pitchFamily="18" charset="0"/>
                <a:cs typeface="Times New Roman" pitchFamily="18" charset="0"/>
              </a:rPr>
              <a:t>1</a:t>
            </a:r>
            <a:r>
              <a:rPr lang="fr-FR" sz="2800" dirty="0" smtClean="0">
                <a:latin typeface="Times New Roman" pitchFamily="18" charset="0"/>
                <a:cs typeface="Times New Roman" pitchFamily="18" charset="0"/>
              </a:rPr>
              <a:t> et à perdre _____ (11) argent dans la minable galerie _____ (12) jeux vidéo sur la jetée</a:t>
            </a:r>
            <a:r>
              <a:rPr lang="fr-FR" sz="2800" baseline="30000" dirty="0" smtClean="0">
                <a:latin typeface="Times New Roman" pitchFamily="18" charset="0"/>
                <a:cs typeface="Times New Roman" pitchFamily="18" charset="0"/>
              </a:rPr>
              <a:t>2</a:t>
            </a:r>
            <a:r>
              <a:rPr lang="fr-FR" sz="2800" dirty="0" smtClean="0">
                <a:latin typeface="Times New Roman" pitchFamily="18" charset="0"/>
                <a:cs typeface="Times New Roman" pitchFamily="18" charset="0"/>
              </a:rPr>
              <a:t>. </a:t>
            </a:r>
            <a:endParaRPr lang="ru-RU" sz="2800" dirty="0">
              <a:latin typeface="Times New Roman" pitchFamily="18" charset="0"/>
              <a:cs typeface="Times New Roman" pitchFamily="18" charset="0"/>
            </a:endParaRPr>
          </a:p>
        </p:txBody>
      </p:sp>
      <p:sp>
        <p:nvSpPr>
          <p:cNvPr id="6" name="Прямоугольник 5"/>
          <p:cNvSpPr/>
          <p:nvPr/>
        </p:nvSpPr>
        <p:spPr>
          <a:xfrm>
            <a:off x="214282" y="3857628"/>
            <a:ext cx="8643998" cy="2169825"/>
          </a:xfrm>
          <a:prstGeom prst="rect">
            <a:avLst/>
          </a:prstGeom>
        </p:spPr>
        <p:txBody>
          <a:bodyPr wrap="square">
            <a:spAutoFit/>
          </a:bodyPr>
          <a:lstStyle/>
          <a:p>
            <a:pPr>
              <a:spcAft>
                <a:spcPts val="600"/>
              </a:spcAft>
            </a:pPr>
            <a:r>
              <a:rPr lang="fr-FR" sz="2000" dirty="0" smtClean="0">
                <a:solidFill>
                  <a:srgbClr val="000000"/>
                </a:solidFill>
                <a:latin typeface="Times New Roman" pitchFamily="18" charset="0"/>
                <a:ea typeface="Times New Roman" pitchFamily="18" charset="0"/>
                <a:cs typeface="Times New Roman" pitchFamily="18" charset="0"/>
              </a:rPr>
              <a:t>à l'heure: arriver </a:t>
            </a:r>
            <a:r>
              <a:rPr lang="fr-FR" sz="2000" dirty="0" smtClean="0">
                <a:latin typeface="Times New Roman" pitchFamily="18" charset="0"/>
                <a:ea typeface="Times New Roman" pitchFamily="18" charset="0"/>
                <a:cs typeface="Times New Roman" pitchFamily="18" charset="0"/>
              </a:rPr>
              <a:t>à </a:t>
            </a:r>
            <a:r>
              <a:rPr lang="fr-FR" sz="2000" dirty="0" smtClean="0">
                <a:solidFill>
                  <a:srgbClr val="FF0000"/>
                </a:solidFill>
                <a:latin typeface="Times New Roman" pitchFamily="18" charset="0"/>
                <a:ea typeface="Times New Roman" pitchFamily="18" charset="0"/>
                <a:cs typeface="Times New Roman" pitchFamily="18" charset="0"/>
              </a:rPr>
              <a:t>l'heure prévue /précise / fixée / dite</a:t>
            </a:r>
            <a:r>
              <a:rPr lang="fr-FR" sz="2000" dirty="0" smtClean="0">
                <a:solidFill>
                  <a:srgbClr val="000000"/>
                </a:solidFill>
                <a:latin typeface="Times New Roman" pitchFamily="18" charset="0"/>
                <a:ea typeface="Times New Roman" pitchFamily="18" charset="0"/>
                <a:cs typeface="Times New Roman" pitchFamily="18" charset="0"/>
              </a:rPr>
              <a:t>; arriver </a:t>
            </a:r>
            <a:r>
              <a:rPr lang="fr-FR" sz="2000" dirty="0" smtClean="0">
                <a:solidFill>
                  <a:srgbClr val="FF0000"/>
                </a:solidFill>
                <a:latin typeface="Times New Roman" pitchFamily="18" charset="0"/>
                <a:ea typeface="Times New Roman" pitchFamily="18" charset="0"/>
                <a:cs typeface="Times New Roman" pitchFamily="18" charset="0"/>
              </a:rPr>
              <a:t>à l'heure à l'école /au travail/au concert,</a:t>
            </a:r>
          </a:p>
          <a:p>
            <a:pPr>
              <a:spcAft>
                <a:spcPts val="600"/>
              </a:spcAft>
            </a:pPr>
            <a:r>
              <a:rPr lang="fr-FR" sz="2000" dirty="0" smtClean="0">
                <a:latin typeface="Times New Roman"/>
                <a:ea typeface="Calibri"/>
                <a:cs typeface="Times New Roman"/>
              </a:rPr>
              <a:t>au moment: </a:t>
            </a:r>
            <a:r>
              <a:rPr lang="fr-FR" sz="2000" dirty="0" smtClean="0">
                <a:solidFill>
                  <a:srgbClr val="000000"/>
                </a:solidFill>
                <a:latin typeface="Times New Roman" pitchFamily="18" charset="0"/>
                <a:ea typeface="Times New Roman" pitchFamily="18" charset="0"/>
                <a:cs typeface="Times New Roman" pitchFamily="18" charset="0"/>
              </a:rPr>
              <a:t>arriver au </a:t>
            </a:r>
            <a:r>
              <a:rPr lang="fr-FR" sz="2000" dirty="0" smtClean="0">
                <a:solidFill>
                  <a:srgbClr val="FF0000"/>
                </a:solidFill>
                <a:latin typeface="Times New Roman" pitchFamily="18" charset="0"/>
                <a:ea typeface="Times New Roman" pitchFamily="18" charset="0"/>
                <a:cs typeface="Times New Roman" pitchFamily="18" charset="0"/>
              </a:rPr>
              <a:t>bon/mauvais </a:t>
            </a:r>
            <a:r>
              <a:rPr lang="fr-FR" sz="2000" dirty="0" smtClean="0">
                <a:latin typeface="Times New Roman" pitchFamily="18" charset="0"/>
                <a:ea typeface="Times New Roman" pitchFamily="18" charset="0"/>
                <a:cs typeface="Times New Roman" pitchFamily="18" charset="0"/>
              </a:rPr>
              <a:t>moment</a:t>
            </a:r>
            <a:r>
              <a:rPr lang="fr-FR" sz="2000" dirty="0" smtClean="0">
                <a:solidFill>
                  <a:srgbClr val="000000"/>
                </a:solidFill>
                <a:latin typeface="Times New Roman" pitchFamily="18" charset="0"/>
                <a:ea typeface="Times New Roman" pitchFamily="18" charset="0"/>
                <a:cs typeface="Times New Roman" pitchFamily="18" charset="0"/>
              </a:rPr>
              <a:t>; à </a:t>
            </a:r>
            <a:r>
              <a:rPr lang="fr-FR" sz="2000" dirty="0" smtClean="0">
                <a:solidFill>
                  <a:srgbClr val="FF0000"/>
                </a:solidFill>
                <a:latin typeface="Times New Roman" pitchFamily="18" charset="0"/>
                <a:ea typeface="Times New Roman" pitchFamily="18" charset="0"/>
                <a:cs typeface="Times New Roman" pitchFamily="18" charset="0"/>
              </a:rPr>
              <a:t>tout /n’importe quel </a:t>
            </a:r>
            <a:r>
              <a:rPr lang="fr-FR" sz="2000" dirty="0" smtClean="0">
                <a:solidFill>
                  <a:srgbClr val="000000"/>
                </a:solidFill>
                <a:latin typeface="Times New Roman" pitchFamily="18" charset="0"/>
                <a:ea typeface="Times New Roman" pitchFamily="18" charset="0"/>
                <a:cs typeface="Times New Roman" pitchFamily="18" charset="0"/>
              </a:rPr>
              <a:t>moment; au moment </a:t>
            </a:r>
            <a:r>
              <a:rPr lang="fr-FR" sz="2000" dirty="0" smtClean="0">
                <a:solidFill>
                  <a:srgbClr val="FF0000"/>
                </a:solidFill>
                <a:latin typeface="Times New Roman" pitchFamily="18" charset="0"/>
                <a:ea typeface="Times New Roman" pitchFamily="18" charset="0"/>
                <a:cs typeface="Times New Roman" pitchFamily="18" charset="0"/>
              </a:rPr>
              <a:t>opportun</a:t>
            </a:r>
          </a:p>
          <a:p>
            <a:pPr>
              <a:spcAft>
                <a:spcPts val="600"/>
              </a:spcAft>
            </a:pPr>
            <a:r>
              <a:rPr lang="fr-FR" sz="2000" dirty="0" smtClean="0">
                <a:solidFill>
                  <a:srgbClr val="000000"/>
                </a:solidFill>
                <a:latin typeface="Times New Roman" pitchFamily="18" charset="0"/>
                <a:cs typeface="Times New Roman" pitchFamily="18" charset="0"/>
              </a:rPr>
              <a:t>juste pour déjeuner =, on y va avec </a:t>
            </a:r>
            <a:r>
              <a:rPr lang="fr-FR" sz="2000" dirty="0" smtClean="0">
                <a:solidFill>
                  <a:srgbClr val="FF0000"/>
                </a:solidFill>
                <a:latin typeface="Times New Roman" pitchFamily="18" charset="0"/>
                <a:cs typeface="Times New Roman" pitchFamily="18" charset="0"/>
              </a:rPr>
              <a:t>un but précis – </a:t>
            </a:r>
            <a:r>
              <a:rPr lang="fr-FR" sz="2000" dirty="0" smtClean="0">
                <a:solidFill>
                  <a:srgbClr val="000000"/>
                </a:solidFill>
                <a:latin typeface="Times New Roman" pitchFamily="18" charset="0"/>
                <a:cs typeface="Times New Roman" pitchFamily="18" charset="0"/>
              </a:rPr>
              <a:t>pour déjeuner</a:t>
            </a:r>
          </a:p>
          <a:p>
            <a:pPr>
              <a:spcAft>
                <a:spcPts val="600"/>
              </a:spcAft>
            </a:pPr>
            <a:r>
              <a:rPr lang="fr-FR" sz="2000" dirty="0" smtClean="0">
                <a:solidFill>
                  <a:srgbClr val="000000"/>
                </a:solidFill>
                <a:latin typeface="Times New Roman" pitchFamily="18" charset="0"/>
                <a:cs typeface="Times New Roman" pitchFamily="18" charset="0"/>
              </a:rPr>
              <a:t>être à temps pour = </a:t>
            </a:r>
            <a:r>
              <a:rPr lang="fr-FR" sz="2000" dirty="0" smtClean="0">
                <a:latin typeface="Times New Roman" pitchFamily="18" charset="0"/>
                <a:cs typeface="Times New Roman" pitchFamily="18" charset="0"/>
              </a:rPr>
              <a:t>arriver à temps </a:t>
            </a:r>
            <a:r>
              <a:rPr lang="fr-FR" sz="2000" dirty="0" smtClean="0">
                <a:solidFill>
                  <a:srgbClr val="FF0000"/>
                </a:solidFill>
                <a:latin typeface="Times New Roman" pitchFamily="18" charset="0"/>
                <a:cs typeface="Times New Roman" pitchFamily="18" charset="0"/>
              </a:rPr>
              <a:t>avant le début de </a:t>
            </a:r>
            <a:r>
              <a:rPr lang="fr-FR" sz="2000" dirty="0" smtClean="0">
                <a:latin typeface="Times New Roman" pitchFamily="18" charset="0"/>
                <a:cs typeface="Times New Roman" pitchFamily="18" charset="0"/>
              </a:rPr>
              <a:t>quelque chose</a:t>
            </a:r>
            <a:endParaRPr lang="ru-RU" sz="2000" dirty="0" smtClean="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ext Box 2"/>
          <p:cNvSpPr txBox="1">
            <a:spLocks noChangeArrowheads="1"/>
          </p:cNvSpPr>
          <p:nvPr/>
        </p:nvSpPr>
        <p:spPr bwMode="auto">
          <a:xfrm>
            <a:off x="179388" y="188913"/>
            <a:ext cx="8713787" cy="457200"/>
          </a:xfrm>
          <a:prstGeom prst="rect">
            <a:avLst/>
          </a:prstGeom>
          <a:noFill/>
          <a:ln w="9525">
            <a:noFill/>
            <a:miter lim="800000"/>
            <a:headEnd/>
            <a:tailEnd/>
          </a:ln>
        </p:spPr>
        <p:txBody>
          <a:bodyPr>
            <a:spAutoFit/>
          </a:bodyPr>
          <a:lstStyle/>
          <a:p>
            <a:endParaRPr lang="ru-RU" sz="2400"/>
          </a:p>
        </p:txBody>
      </p:sp>
      <p:sp>
        <p:nvSpPr>
          <p:cNvPr id="6147" name="Rectangle 228"/>
          <p:cNvSpPr>
            <a:spLocks noChangeArrowheads="1"/>
          </p:cNvSpPr>
          <p:nvPr/>
        </p:nvSpPr>
        <p:spPr bwMode="auto">
          <a:xfrm>
            <a:off x="285720" y="357166"/>
            <a:ext cx="8640762" cy="6072229"/>
          </a:xfrm>
          <a:prstGeom prst="rect">
            <a:avLst/>
          </a:prstGeom>
          <a:noFill/>
          <a:ln w="9525">
            <a:noFill/>
            <a:miter lim="800000"/>
            <a:headEnd/>
            <a:tailEnd/>
          </a:ln>
        </p:spPr>
        <p:txBody>
          <a:bodyPr wrap="square" anchor="ctr">
            <a:spAutoFit/>
          </a:bodyPr>
          <a:lstStyle/>
          <a:p>
            <a:pPr fontAlgn="ctr">
              <a:spcBef>
                <a:spcPts val="0"/>
              </a:spcBef>
              <a:spcAft>
                <a:spcPts val="0"/>
              </a:spcAft>
            </a:pPr>
            <a:endParaRPr lang="ru-RU" sz="2800" dirty="0" smtClean="0">
              <a:latin typeface="Arial"/>
            </a:endParaRPr>
          </a:p>
          <a:p>
            <a:pPr fontAlgn="ctr">
              <a:spcBef>
                <a:spcPts val="0"/>
              </a:spcBef>
              <a:spcAft>
                <a:spcPts val="0"/>
              </a:spcAft>
            </a:pPr>
            <a:endParaRPr lang="ru-RU" sz="2800" dirty="0" smtClean="0">
              <a:latin typeface="Arial"/>
            </a:endParaRPr>
          </a:p>
          <a:p>
            <a:pPr fontAlgn="ctr">
              <a:spcBef>
                <a:spcPts val="0"/>
              </a:spcBef>
              <a:spcAft>
                <a:spcPts val="0"/>
              </a:spcAft>
            </a:pPr>
            <a:endParaRPr lang="ru-RU" sz="2800" dirty="0" smtClean="0">
              <a:latin typeface="Arial"/>
            </a:endParaRPr>
          </a:p>
          <a:p>
            <a:pPr fontAlgn="ctr">
              <a:spcBef>
                <a:spcPts val="0"/>
              </a:spcBef>
              <a:spcAft>
                <a:spcPts val="0"/>
              </a:spcAft>
            </a:pPr>
            <a:endParaRPr lang="ru-RU" sz="2800" dirty="0" smtClean="0">
              <a:latin typeface="Arial"/>
            </a:endParaRPr>
          </a:p>
          <a:p>
            <a:pPr fontAlgn="ctr">
              <a:spcBef>
                <a:spcPts val="0"/>
              </a:spcBef>
              <a:spcAft>
                <a:spcPts val="0"/>
              </a:spcAft>
            </a:pPr>
            <a:endParaRPr lang="ru-RU" sz="2800" dirty="0" smtClean="0">
              <a:latin typeface="Arial"/>
            </a:endParaRPr>
          </a:p>
          <a:p>
            <a:pPr fontAlgn="ctr">
              <a:spcBef>
                <a:spcPts val="0"/>
              </a:spcBef>
              <a:spcAft>
                <a:spcPts val="0"/>
              </a:spcAft>
            </a:pPr>
            <a:endParaRPr lang="ru-RU" sz="2800" dirty="0" smtClean="0">
              <a:latin typeface="Arial"/>
            </a:endParaRPr>
          </a:p>
          <a:p>
            <a:pPr fontAlgn="ctr">
              <a:spcBef>
                <a:spcPts val="0"/>
              </a:spcBef>
              <a:spcAft>
                <a:spcPts val="0"/>
              </a:spcAft>
            </a:pPr>
            <a:endParaRPr lang="ru-RU" sz="2800" dirty="0" smtClean="0">
              <a:latin typeface="Arial"/>
            </a:endParaRPr>
          </a:p>
          <a:p>
            <a:pPr fontAlgn="ctr">
              <a:spcBef>
                <a:spcPts val="0"/>
              </a:spcBef>
              <a:spcAft>
                <a:spcPts val="0"/>
              </a:spcAft>
            </a:pPr>
            <a:endParaRPr lang="ru-RU" sz="2400" dirty="0" smtClean="0">
              <a:latin typeface="Arial"/>
            </a:endParaRPr>
          </a:p>
          <a:p>
            <a:pPr fontAlgn="ctr">
              <a:spcBef>
                <a:spcPts val="0"/>
              </a:spcBef>
              <a:spcAft>
                <a:spcPts val="0"/>
              </a:spcAft>
            </a:pPr>
            <a:endParaRPr lang="ru-RU" sz="2400" dirty="0" smtClean="0">
              <a:latin typeface="Arial"/>
            </a:endParaRPr>
          </a:p>
          <a:p>
            <a:pPr fontAlgn="ctr">
              <a:spcBef>
                <a:spcPts val="0"/>
              </a:spcBef>
              <a:spcAft>
                <a:spcPts val="0"/>
              </a:spcAft>
            </a:pPr>
            <a:endParaRPr lang="ru-RU" sz="2400" dirty="0" smtClean="0">
              <a:latin typeface="Arial"/>
            </a:endParaRPr>
          </a:p>
          <a:p>
            <a:pPr fontAlgn="ctr">
              <a:spcBef>
                <a:spcPts val="0"/>
              </a:spcBef>
              <a:spcAft>
                <a:spcPts val="0"/>
              </a:spcAft>
            </a:pPr>
            <a:endParaRPr lang="ru-RU" sz="2400" dirty="0" smtClean="0">
              <a:latin typeface="Arial"/>
            </a:endParaRPr>
          </a:p>
          <a:p>
            <a:pPr fontAlgn="ctr">
              <a:spcBef>
                <a:spcPts val="0"/>
              </a:spcBef>
              <a:spcAft>
                <a:spcPts val="0"/>
              </a:spcAft>
            </a:pPr>
            <a:endParaRPr lang="ru-RU" sz="2400" dirty="0" smtClean="0">
              <a:latin typeface="Arial"/>
            </a:endParaRPr>
          </a:p>
          <a:p>
            <a:pPr fontAlgn="ctr">
              <a:spcBef>
                <a:spcPts val="0"/>
              </a:spcBef>
              <a:spcAft>
                <a:spcPts val="0"/>
              </a:spcAft>
            </a:pPr>
            <a:endParaRPr lang="ru-RU" sz="2400" dirty="0" smtClean="0">
              <a:latin typeface="Arial"/>
            </a:endParaRPr>
          </a:p>
          <a:p>
            <a:pPr fontAlgn="ctr">
              <a:spcBef>
                <a:spcPts val="0"/>
              </a:spcBef>
              <a:spcAft>
                <a:spcPts val="0"/>
              </a:spcAft>
            </a:pPr>
            <a:endParaRPr lang="ru-RU" sz="2400" dirty="0" smtClean="0">
              <a:latin typeface="Arial"/>
            </a:endParaRPr>
          </a:p>
          <a:p>
            <a:endParaRPr lang="fr-FR" sz="2400" dirty="0"/>
          </a:p>
        </p:txBody>
      </p:sp>
      <p:graphicFrame>
        <p:nvGraphicFramePr>
          <p:cNvPr id="4551" name="Group 455"/>
          <p:cNvGraphicFramePr>
            <a:graphicFrameLocks noGrp="1"/>
          </p:cNvGraphicFramePr>
          <p:nvPr/>
        </p:nvGraphicFramePr>
        <p:xfrm>
          <a:off x="214282" y="2643182"/>
          <a:ext cx="8715436" cy="1000132"/>
        </p:xfrm>
        <a:graphic>
          <a:graphicData uri="http://schemas.openxmlformats.org/drawingml/2006/table">
            <a:tbl>
              <a:tblPr/>
              <a:tblGrid>
                <a:gridCol w="500066"/>
                <a:gridCol w="1974051"/>
                <a:gridCol w="1883601"/>
                <a:gridCol w="2214578"/>
                <a:gridCol w="2143140"/>
              </a:tblGrid>
              <a:tr h="500066">
                <a:tc>
                  <a:txBody>
                    <a:bodyPr/>
                    <a:lstStyle/>
                    <a:p>
                      <a:pPr marL="0" indent="0" algn="l">
                        <a:spcBef>
                          <a:spcPts val="200"/>
                        </a:spcBef>
                        <a:spcAft>
                          <a:spcPts val="200"/>
                        </a:spcAft>
                      </a:pPr>
                      <a:r>
                        <a:rPr lang="fr-FR" sz="2800" b="1" dirty="0" smtClean="0">
                          <a:latin typeface="Times New Roman"/>
                          <a:ea typeface="Calibri"/>
                          <a:cs typeface="Times New Roman"/>
                        </a:rPr>
                        <a:t> 9</a:t>
                      </a:r>
                      <a:endParaRPr lang="ru-RU" sz="28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70485">
                        <a:spcBef>
                          <a:spcPts val="200"/>
                        </a:spcBef>
                        <a:spcAft>
                          <a:spcPts val="480"/>
                        </a:spcAft>
                      </a:pPr>
                      <a:r>
                        <a:rPr lang="fr-FR" sz="2800" dirty="0">
                          <a:solidFill>
                            <a:srgbClr val="FF0000"/>
                          </a:solidFill>
                          <a:latin typeface="Times New Roman"/>
                          <a:ea typeface="Calibri"/>
                          <a:cs typeface="Times New Roman"/>
                        </a:rPr>
                        <a:t>A. à </a:t>
                      </a:r>
                      <a:r>
                        <a:rPr lang="fr-FR" sz="2800" dirty="0" smtClean="0">
                          <a:solidFill>
                            <a:srgbClr val="FF0000"/>
                          </a:solidFill>
                          <a:latin typeface="Times New Roman"/>
                          <a:ea typeface="Calibri"/>
                          <a:cs typeface="Times New Roman"/>
                        </a:rPr>
                        <a:t>temps</a:t>
                      </a:r>
                      <a:endParaRPr lang="ru-RU" sz="2800" dirty="0">
                        <a:solidFill>
                          <a:srgbClr val="FF0000"/>
                        </a:solidFill>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21590">
                        <a:spcBef>
                          <a:spcPts val="200"/>
                        </a:spcBef>
                        <a:spcAft>
                          <a:spcPts val="480"/>
                        </a:spcAft>
                      </a:pPr>
                      <a:r>
                        <a:rPr lang="fr-FR" sz="2800">
                          <a:latin typeface="Times New Roman"/>
                          <a:ea typeface="Calibri"/>
                          <a:cs typeface="Times New Roman"/>
                        </a:rPr>
                        <a:t>B. ─</a:t>
                      </a:r>
                      <a:endParaRPr lang="ru-RU" sz="2800">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2385">
                        <a:spcBef>
                          <a:spcPts val="200"/>
                        </a:spcBef>
                        <a:spcAft>
                          <a:spcPts val="480"/>
                        </a:spcAft>
                      </a:pPr>
                      <a:r>
                        <a:rPr lang="fr-FR" sz="2800">
                          <a:latin typeface="Times New Roman"/>
                          <a:ea typeface="Calibri"/>
                          <a:cs typeface="Times New Roman"/>
                        </a:rPr>
                        <a:t>C. au moment</a:t>
                      </a:r>
                      <a:endParaRPr lang="ru-RU" sz="2800">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2385">
                        <a:spcBef>
                          <a:spcPts val="200"/>
                        </a:spcBef>
                        <a:spcAft>
                          <a:spcPts val="480"/>
                        </a:spcAft>
                      </a:pPr>
                      <a:r>
                        <a:rPr lang="fr-FR" sz="2800">
                          <a:latin typeface="Times New Roman"/>
                          <a:ea typeface="Calibri"/>
                          <a:cs typeface="Times New Roman"/>
                        </a:rPr>
                        <a:t>D. à l’heure</a:t>
                      </a:r>
                      <a:endParaRPr lang="ru-RU" sz="2800">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500066">
                <a:tc>
                  <a:txBody>
                    <a:bodyPr/>
                    <a:lstStyle/>
                    <a:p>
                      <a:pPr marL="0" indent="0" algn="l">
                        <a:spcBef>
                          <a:spcPts val="200"/>
                        </a:spcBef>
                        <a:spcAft>
                          <a:spcPts val="200"/>
                        </a:spcAft>
                      </a:pPr>
                      <a:r>
                        <a:rPr lang="fr-FR" sz="2800" b="1" dirty="0" smtClean="0">
                          <a:latin typeface="Times New Roman"/>
                          <a:ea typeface="Calibri"/>
                          <a:cs typeface="Times New Roman"/>
                        </a:rPr>
                        <a:t>10</a:t>
                      </a:r>
                      <a:endParaRPr lang="ru-RU" sz="28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70485" indent="-635">
                        <a:spcBef>
                          <a:spcPts val="200"/>
                        </a:spcBef>
                        <a:spcAft>
                          <a:spcPts val="480"/>
                        </a:spcAft>
                      </a:pPr>
                      <a:r>
                        <a:rPr lang="ru-RU" sz="2800">
                          <a:latin typeface="Times New Roman"/>
                          <a:ea typeface="Calibri"/>
                        </a:rPr>
                        <a:t>А</a:t>
                      </a:r>
                      <a:r>
                        <a:rPr lang="fr-FR" sz="2800">
                          <a:latin typeface="Times New Roman"/>
                          <a:ea typeface="Calibri"/>
                        </a:rPr>
                        <a:t>. arrêter</a:t>
                      </a:r>
                      <a:endParaRPr lang="ru-RU" sz="2800">
                        <a:latin typeface="Times New Roman"/>
                        <a:ea typeface="Calibri"/>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21590">
                        <a:spcBef>
                          <a:spcPts val="200"/>
                        </a:spcBef>
                        <a:spcAft>
                          <a:spcPts val="480"/>
                        </a:spcAft>
                      </a:pPr>
                      <a:r>
                        <a:rPr lang="fr-FR" sz="2800" dirty="0">
                          <a:latin typeface="Times New Roman"/>
                          <a:ea typeface="Calibri"/>
                        </a:rPr>
                        <a:t>B. </a:t>
                      </a:r>
                      <a:r>
                        <a:rPr lang="fr-FR" sz="2800" dirty="0" smtClean="0">
                          <a:latin typeface="Times New Roman"/>
                          <a:ea typeface="Calibri"/>
                        </a:rPr>
                        <a:t>balader</a:t>
                      </a:r>
                      <a:endParaRPr lang="ru-RU" sz="2800" dirty="0">
                        <a:latin typeface="Times New Roman"/>
                        <a:ea typeface="Calibri"/>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2385">
                        <a:spcBef>
                          <a:spcPts val="200"/>
                        </a:spcBef>
                        <a:spcAft>
                          <a:spcPts val="480"/>
                        </a:spcAft>
                      </a:pPr>
                      <a:r>
                        <a:rPr lang="fr-FR" sz="2800">
                          <a:latin typeface="Times New Roman"/>
                          <a:ea typeface="Calibri"/>
                        </a:rPr>
                        <a:t>C. flâner</a:t>
                      </a:r>
                      <a:endParaRPr lang="ru-RU" sz="2800">
                        <a:latin typeface="Times New Roman"/>
                        <a:ea typeface="Calibri"/>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2385">
                        <a:spcBef>
                          <a:spcPts val="200"/>
                        </a:spcBef>
                        <a:spcAft>
                          <a:spcPts val="480"/>
                        </a:spcAft>
                      </a:pPr>
                      <a:r>
                        <a:rPr lang="fr-FR" sz="2800" dirty="0">
                          <a:latin typeface="Times New Roman"/>
                          <a:ea typeface="Calibri"/>
                        </a:rPr>
                        <a:t>D. attarder</a:t>
                      </a:r>
                      <a:endParaRPr lang="ru-RU" sz="2800" dirty="0">
                        <a:latin typeface="Times New Roman"/>
                        <a:ea typeface="Calibri"/>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8" name="Прямоугольник 7"/>
          <p:cNvSpPr/>
          <p:nvPr/>
        </p:nvSpPr>
        <p:spPr>
          <a:xfrm>
            <a:off x="214282" y="357166"/>
            <a:ext cx="8501122" cy="2196242"/>
          </a:xfrm>
          <a:prstGeom prst="rect">
            <a:avLst/>
          </a:prstGeom>
        </p:spPr>
        <p:txBody>
          <a:bodyPr wrap="square">
            <a:spAutoFit/>
          </a:bodyPr>
          <a:lstStyle/>
          <a:p>
            <a:pPr>
              <a:lnSpc>
                <a:spcPct val="125000"/>
              </a:lnSpc>
            </a:pPr>
            <a:r>
              <a:rPr lang="fr-FR" sz="2800" dirty="0" smtClean="0">
                <a:latin typeface="Times New Roman" pitchFamily="18" charset="0"/>
                <a:cs typeface="Times New Roman" pitchFamily="18" charset="0"/>
              </a:rPr>
              <a:t>Nous y étions arrivés juste _____ (9) pour déjeuner et avions passé l'après-midi à nous _____ (10) sur la plage, à faire du lèche-vitrines</a:t>
            </a:r>
            <a:r>
              <a:rPr lang="fr-FR" sz="2800" baseline="30000" dirty="0" smtClean="0">
                <a:latin typeface="Times New Roman" pitchFamily="18" charset="0"/>
                <a:cs typeface="Times New Roman" pitchFamily="18" charset="0"/>
              </a:rPr>
              <a:t>1</a:t>
            </a:r>
            <a:r>
              <a:rPr lang="fr-FR" sz="2800" dirty="0" smtClean="0">
                <a:latin typeface="Times New Roman" pitchFamily="18" charset="0"/>
                <a:cs typeface="Times New Roman" pitchFamily="18" charset="0"/>
              </a:rPr>
              <a:t> et à perdre _____ (11) argent dans la minable galerie _____ (12) jeux vidéo sur la jetée</a:t>
            </a:r>
            <a:r>
              <a:rPr lang="fr-FR" sz="2800" baseline="30000" dirty="0" smtClean="0">
                <a:latin typeface="Times New Roman" pitchFamily="18" charset="0"/>
                <a:cs typeface="Times New Roman" pitchFamily="18" charset="0"/>
              </a:rPr>
              <a:t>2</a:t>
            </a:r>
            <a:r>
              <a:rPr lang="fr-FR" sz="2800" dirty="0" smtClean="0">
                <a:latin typeface="Times New Roman" pitchFamily="18" charset="0"/>
                <a:cs typeface="Times New Roman" pitchFamily="18" charset="0"/>
              </a:rPr>
              <a:t>. </a:t>
            </a:r>
            <a:endParaRPr lang="ru-RU" sz="2800" dirty="0">
              <a:latin typeface="Times New Roman" pitchFamily="18" charset="0"/>
              <a:cs typeface="Times New Roman" pitchFamily="18" charset="0"/>
            </a:endParaRPr>
          </a:p>
        </p:txBody>
      </p:sp>
      <p:sp>
        <p:nvSpPr>
          <p:cNvPr id="6" name="Прямоугольник 5"/>
          <p:cNvSpPr/>
          <p:nvPr/>
        </p:nvSpPr>
        <p:spPr>
          <a:xfrm>
            <a:off x="214282" y="4071942"/>
            <a:ext cx="8715436" cy="2985433"/>
          </a:xfrm>
          <a:prstGeom prst="rect">
            <a:avLst/>
          </a:prstGeom>
        </p:spPr>
        <p:txBody>
          <a:bodyPr wrap="square">
            <a:spAutoFit/>
          </a:bodyPr>
          <a:lstStyle/>
          <a:p>
            <a:pPr>
              <a:spcAft>
                <a:spcPts val="600"/>
              </a:spcAft>
            </a:pPr>
            <a:r>
              <a:rPr lang="fr-FR" sz="2400" dirty="0" smtClean="0">
                <a:latin typeface="Times New Roman" pitchFamily="18" charset="0"/>
                <a:cs typeface="Times New Roman" pitchFamily="18" charset="0"/>
              </a:rPr>
              <a:t>s’arrêter = </a:t>
            </a:r>
            <a:r>
              <a:rPr lang="fr-FR" sz="2400" dirty="0" smtClean="0">
                <a:solidFill>
                  <a:srgbClr val="FF0000"/>
                </a:solidFill>
                <a:latin typeface="Times New Roman" pitchFamily="18" charset="0"/>
                <a:cs typeface="Times New Roman" pitchFamily="18" charset="0"/>
              </a:rPr>
              <a:t>cesser de marcher, d’avancer</a:t>
            </a:r>
          </a:p>
          <a:p>
            <a:pPr>
              <a:spcAft>
                <a:spcPts val="600"/>
              </a:spcAft>
            </a:pPr>
            <a:r>
              <a:rPr lang="fr-FR" sz="2400" dirty="0" smtClean="0">
                <a:latin typeface="Times New Roman" pitchFamily="18" charset="0"/>
                <a:cs typeface="Times New Roman" pitchFamily="18" charset="0"/>
              </a:rPr>
              <a:t>se balader = se promener  </a:t>
            </a:r>
          </a:p>
          <a:p>
            <a:pPr>
              <a:spcAft>
                <a:spcPts val="600"/>
              </a:spcAft>
            </a:pPr>
            <a:r>
              <a:rPr lang="fr-FR" sz="2400" dirty="0" smtClean="0">
                <a:latin typeface="Times New Roman" pitchFamily="18" charset="0"/>
                <a:cs typeface="Times New Roman" pitchFamily="18" charset="0"/>
              </a:rPr>
              <a:t>flâner = se promener sans but, sans hâte et sans objet déterminé </a:t>
            </a:r>
            <a:r>
              <a:rPr lang="fr-FR" sz="2400" dirty="0" smtClean="0">
                <a:solidFill>
                  <a:srgbClr val="FF0000"/>
                </a:solidFill>
                <a:latin typeface="Times New Roman" pitchFamily="18" charset="0"/>
                <a:cs typeface="Times New Roman" pitchFamily="18" charset="0"/>
              </a:rPr>
              <a:t>(le verbe n’est pas pronominal)</a:t>
            </a:r>
          </a:p>
          <a:p>
            <a:pPr lvl="0">
              <a:spcAft>
                <a:spcPts val="600"/>
              </a:spcAft>
            </a:pPr>
            <a:r>
              <a:rPr lang="fr-FR" sz="2400" dirty="0" smtClean="0">
                <a:latin typeface="Times New Roman" pitchFamily="18" charset="0"/>
                <a:cs typeface="Times New Roman" pitchFamily="18" charset="0"/>
              </a:rPr>
              <a:t>s’attarder = </a:t>
            </a:r>
            <a:r>
              <a:rPr lang="fr-FR" sz="2400" dirty="0" smtClean="0">
                <a:solidFill>
                  <a:srgbClr val="FF0000"/>
                </a:solidFill>
                <a:latin typeface="Times New Roman" pitchFamily="18" charset="0"/>
                <a:cs typeface="Times New Roman" pitchFamily="18" charset="0"/>
              </a:rPr>
              <a:t>rester quelque part plus longtemps que prévu</a:t>
            </a:r>
            <a:r>
              <a:rPr lang="fr-FR" sz="2400" dirty="0" smtClean="0">
                <a:latin typeface="Times New Roman" pitchFamily="18" charset="0"/>
                <a:cs typeface="Times New Roman" pitchFamily="18" charset="0"/>
              </a:rPr>
              <a:t> : </a:t>
            </a:r>
            <a:r>
              <a:rPr lang="fr-FR" sz="2400" i="1" dirty="0" smtClean="0">
                <a:latin typeface="Times New Roman" pitchFamily="18" charset="0"/>
                <a:cs typeface="Times New Roman" pitchFamily="18" charset="0"/>
              </a:rPr>
              <a:t>S'attarder chez des amis.</a:t>
            </a:r>
            <a:endParaRPr lang="ru-RU" sz="2400" i="1" dirty="0" smtClean="0">
              <a:latin typeface="Times New Roman" pitchFamily="18" charset="0"/>
              <a:cs typeface="Times New Roman" pitchFamily="18" charset="0"/>
            </a:endParaRPr>
          </a:p>
          <a:p>
            <a:pPr>
              <a:spcAft>
                <a:spcPts val="600"/>
              </a:spcAft>
            </a:pPr>
            <a:endParaRPr lang="fr-FR" sz="2400" dirty="0" smtClean="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ext Box 4"/>
          <p:cNvSpPr txBox="1">
            <a:spLocks noChangeArrowheads="1"/>
          </p:cNvSpPr>
          <p:nvPr/>
        </p:nvSpPr>
        <p:spPr bwMode="auto">
          <a:xfrm>
            <a:off x="323850" y="333375"/>
            <a:ext cx="8569325" cy="5232202"/>
          </a:xfrm>
          <a:prstGeom prst="rect">
            <a:avLst/>
          </a:prstGeom>
          <a:noFill/>
          <a:ln w="9525">
            <a:noFill/>
            <a:miter lim="800000"/>
            <a:headEnd/>
            <a:tailEnd/>
          </a:ln>
        </p:spPr>
        <p:txBody>
          <a:bodyPr>
            <a:spAutoFit/>
          </a:bodyPr>
          <a:lstStyle/>
          <a:p>
            <a:pPr algn="ctr"/>
            <a:r>
              <a:rPr lang="ru-RU" sz="4000" b="1" dirty="0" err="1" smtClean="0"/>
              <a:t>Лексико</a:t>
            </a:r>
            <a:r>
              <a:rPr lang="fr-FR" sz="4000" b="1" dirty="0"/>
              <a:t>-</a:t>
            </a:r>
            <a:r>
              <a:rPr lang="ru-RU" sz="4000" b="1" dirty="0"/>
              <a:t>грамматический</a:t>
            </a:r>
            <a:r>
              <a:rPr lang="fr-FR" sz="4000" b="1" dirty="0"/>
              <a:t> </a:t>
            </a:r>
            <a:r>
              <a:rPr lang="ru-RU" sz="4000" b="1" dirty="0"/>
              <a:t>тест</a:t>
            </a:r>
          </a:p>
          <a:p>
            <a:endParaRPr lang="ru-RU" b="1" dirty="0"/>
          </a:p>
          <a:p>
            <a:endParaRPr lang="fr-FR" b="1" dirty="0"/>
          </a:p>
          <a:p>
            <a:r>
              <a:rPr lang="fr-FR" sz="2400" b="1" dirty="0"/>
              <a:t>Durée de l’épreuve : </a:t>
            </a:r>
            <a:r>
              <a:rPr lang="ru-RU" sz="2400" b="1" dirty="0" smtClean="0"/>
              <a:t>5</a:t>
            </a:r>
            <a:r>
              <a:rPr lang="fr-FR" sz="2400" b="1" dirty="0" smtClean="0"/>
              <a:t>0 </a:t>
            </a:r>
            <a:r>
              <a:rPr lang="fr-FR" sz="2400" b="1" dirty="0"/>
              <a:t>minutes	</a:t>
            </a:r>
            <a:r>
              <a:rPr lang="ru-RU" sz="2400" b="1" dirty="0"/>
              <a:t>	</a:t>
            </a:r>
            <a:r>
              <a:rPr lang="fr-FR" sz="2400" b="1" dirty="0" smtClean="0"/>
              <a:t>Note </a:t>
            </a:r>
            <a:r>
              <a:rPr lang="fr-FR" sz="2400" b="1" dirty="0"/>
              <a:t>sur </a:t>
            </a:r>
            <a:r>
              <a:rPr lang="ru-RU" sz="2400" b="1" dirty="0" smtClean="0"/>
              <a:t>33</a:t>
            </a:r>
            <a:endParaRPr lang="fr-FR" sz="2400" b="1" dirty="0"/>
          </a:p>
          <a:p>
            <a:endParaRPr lang="ru-RU" sz="2400" b="1" dirty="0"/>
          </a:p>
          <a:p>
            <a:r>
              <a:rPr lang="fr-FR" sz="2400" b="1" dirty="0"/>
              <a:t>Exercice </a:t>
            </a:r>
            <a:r>
              <a:rPr lang="fr-FR" sz="2400" b="1" dirty="0" smtClean="0"/>
              <a:t>1						</a:t>
            </a:r>
            <a:r>
              <a:rPr lang="ru-RU" sz="2400" i="1" dirty="0" smtClean="0"/>
              <a:t>16</a:t>
            </a:r>
            <a:r>
              <a:rPr lang="fr-FR" sz="2400" i="1" dirty="0" smtClean="0"/>
              <a:t> points</a:t>
            </a:r>
            <a:endParaRPr lang="fr-FR" sz="2400" b="1" dirty="0"/>
          </a:p>
          <a:p>
            <a:r>
              <a:rPr lang="fr-FR" sz="2400" b="1" dirty="0"/>
              <a:t>Consigne:</a:t>
            </a:r>
            <a:r>
              <a:rPr lang="fr-FR" sz="2400" dirty="0"/>
              <a:t> </a:t>
            </a:r>
            <a:r>
              <a:rPr lang="fr-FR" sz="2400" i="1" dirty="0"/>
              <a:t>d</a:t>
            </a:r>
            <a:r>
              <a:rPr lang="ru-RU" sz="2400" i="1" dirty="0"/>
              <a:t>а</a:t>
            </a:r>
            <a:r>
              <a:rPr lang="fr-FR" sz="2400" i="1" dirty="0"/>
              <a:t>ns la grille ci-dessous choisir pour chaque espace vide la réponse la plus adéquate au contexte.									</a:t>
            </a:r>
          </a:p>
          <a:p>
            <a:endParaRPr lang="fr-FR" dirty="0"/>
          </a:p>
          <a:p>
            <a:pPr algn="ctr"/>
            <a:endParaRPr lang="ru-RU" sz="2400" b="1" dirty="0"/>
          </a:p>
          <a:p>
            <a:r>
              <a:rPr lang="fr-FR" sz="2400" dirty="0" smtClean="0"/>
              <a:t>Anthony Horowitz. L’auto-stoppeur. Le livre de poche. Jeunesse, 2011. P. 7</a:t>
            </a:r>
            <a:endParaRPr lang="ru-RU" sz="2400" dirty="0" smtClean="0"/>
          </a:p>
          <a:p>
            <a:endParaRPr lang="ru-RU" sz="2400" b="1"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ext Box 2"/>
          <p:cNvSpPr txBox="1">
            <a:spLocks noChangeArrowheads="1"/>
          </p:cNvSpPr>
          <p:nvPr/>
        </p:nvSpPr>
        <p:spPr bwMode="auto">
          <a:xfrm>
            <a:off x="179388" y="188913"/>
            <a:ext cx="8713787" cy="457200"/>
          </a:xfrm>
          <a:prstGeom prst="rect">
            <a:avLst/>
          </a:prstGeom>
          <a:noFill/>
          <a:ln w="9525">
            <a:noFill/>
            <a:miter lim="800000"/>
            <a:headEnd/>
            <a:tailEnd/>
          </a:ln>
        </p:spPr>
        <p:txBody>
          <a:bodyPr>
            <a:spAutoFit/>
          </a:bodyPr>
          <a:lstStyle/>
          <a:p>
            <a:endParaRPr lang="ru-RU" sz="2400"/>
          </a:p>
        </p:txBody>
      </p:sp>
      <p:sp>
        <p:nvSpPr>
          <p:cNvPr id="6147" name="Rectangle 228"/>
          <p:cNvSpPr>
            <a:spLocks noChangeArrowheads="1"/>
          </p:cNvSpPr>
          <p:nvPr/>
        </p:nvSpPr>
        <p:spPr bwMode="auto">
          <a:xfrm>
            <a:off x="285720" y="357166"/>
            <a:ext cx="8640762" cy="6072229"/>
          </a:xfrm>
          <a:prstGeom prst="rect">
            <a:avLst/>
          </a:prstGeom>
          <a:noFill/>
          <a:ln w="9525">
            <a:noFill/>
            <a:miter lim="800000"/>
            <a:headEnd/>
            <a:tailEnd/>
          </a:ln>
        </p:spPr>
        <p:txBody>
          <a:bodyPr wrap="square" anchor="ctr">
            <a:spAutoFit/>
          </a:bodyPr>
          <a:lstStyle/>
          <a:p>
            <a:pPr fontAlgn="ctr">
              <a:spcBef>
                <a:spcPts val="0"/>
              </a:spcBef>
              <a:spcAft>
                <a:spcPts val="0"/>
              </a:spcAft>
            </a:pPr>
            <a:endParaRPr lang="ru-RU" sz="2800" dirty="0" smtClean="0">
              <a:latin typeface="Arial"/>
            </a:endParaRPr>
          </a:p>
          <a:p>
            <a:pPr fontAlgn="ctr">
              <a:spcBef>
                <a:spcPts val="0"/>
              </a:spcBef>
              <a:spcAft>
                <a:spcPts val="0"/>
              </a:spcAft>
            </a:pPr>
            <a:endParaRPr lang="ru-RU" sz="2800" dirty="0" smtClean="0">
              <a:latin typeface="Arial"/>
            </a:endParaRPr>
          </a:p>
          <a:p>
            <a:pPr fontAlgn="ctr">
              <a:spcBef>
                <a:spcPts val="0"/>
              </a:spcBef>
              <a:spcAft>
                <a:spcPts val="0"/>
              </a:spcAft>
            </a:pPr>
            <a:endParaRPr lang="ru-RU" sz="2800" dirty="0" smtClean="0">
              <a:latin typeface="Arial"/>
            </a:endParaRPr>
          </a:p>
          <a:p>
            <a:pPr fontAlgn="ctr">
              <a:spcBef>
                <a:spcPts val="0"/>
              </a:spcBef>
              <a:spcAft>
                <a:spcPts val="0"/>
              </a:spcAft>
            </a:pPr>
            <a:endParaRPr lang="ru-RU" sz="2800" dirty="0" smtClean="0">
              <a:latin typeface="Arial"/>
            </a:endParaRPr>
          </a:p>
          <a:p>
            <a:pPr fontAlgn="ctr">
              <a:spcBef>
                <a:spcPts val="0"/>
              </a:spcBef>
              <a:spcAft>
                <a:spcPts val="0"/>
              </a:spcAft>
            </a:pPr>
            <a:endParaRPr lang="ru-RU" sz="2800" dirty="0" smtClean="0">
              <a:latin typeface="Arial"/>
            </a:endParaRPr>
          </a:p>
          <a:p>
            <a:pPr fontAlgn="ctr">
              <a:spcBef>
                <a:spcPts val="0"/>
              </a:spcBef>
              <a:spcAft>
                <a:spcPts val="0"/>
              </a:spcAft>
            </a:pPr>
            <a:endParaRPr lang="ru-RU" sz="2800" dirty="0" smtClean="0">
              <a:latin typeface="Arial"/>
            </a:endParaRPr>
          </a:p>
          <a:p>
            <a:pPr fontAlgn="ctr">
              <a:spcBef>
                <a:spcPts val="0"/>
              </a:spcBef>
              <a:spcAft>
                <a:spcPts val="0"/>
              </a:spcAft>
            </a:pPr>
            <a:endParaRPr lang="ru-RU" sz="2800" dirty="0" smtClean="0">
              <a:latin typeface="Arial"/>
            </a:endParaRPr>
          </a:p>
          <a:p>
            <a:pPr fontAlgn="ctr">
              <a:spcBef>
                <a:spcPts val="0"/>
              </a:spcBef>
              <a:spcAft>
                <a:spcPts val="0"/>
              </a:spcAft>
            </a:pPr>
            <a:endParaRPr lang="ru-RU" sz="2400" dirty="0" smtClean="0">
              <a:latin typeface="Arial"/>
            </a:endParaRPr>
          </a:p>
          <a:p>
            <a:pPr fontAlgn="ctr">
              <a:spcBef>
                <a:spcPts val="0"/>
              </a:spcBef>
              <a:spcAft>
                <a:spcPts val="0"/>
              </a:spcAft>
            </a:pPr>
            <a:endParaRPr lang="ru-RU" sz="2400" dirty="0" smtClean="0">
              <a:latin typeface="Arial"/>
            </a:endParaRPr>
          </a:p>
          <a:p>
            <a:pPr fontAlgn="ctr">
              <a:spcBef>
                <a:spcPts val="0"/>
              </a:spcBef>
              <a:spcAft>
                <a:spcPts val="0"/>
              </a:spcAft>
            </a:pPr>
            <a:endParaRPr lang="ru-RU" sz="2400" dirty="0" smtClean="0">
              <a:latin typeface="Arial"/>
            </a:endParaRPr>
          </a:p>
          <a:p>
            <a:pPr fontAlgn="ctr">
              <a:spcBef>
                <a:spcPts val="0"/>
              </a:spcBef>
              <a:spcAft>
                <a:spcPts val="0"/>
              </a:spcAft>
            </a:pPr>
            <a:endParaRPr lang="ru-RU" sz="2400" dirty="0" smtClean="0">
              <a:latin typeface="Arial"/>
            </a:endParaRPr>
          </a:p>
          <a:p>
            <a:pPr fontAlgn="ctr">
              <a:spcBef>
                <a:spcPts val="0"/>
              </a:spcBef>
              <a:spcAft>
                <a:spcPts val="0"/>
              </a:spcAft>
            </a:pPr>
            <a:endParaRPr lang="ru-RU" sz="2400" dirty="0" smtClean="0">
              <a:latin typeface="Arial"/>
            </a:endParaRPr>
          </a:p>
          <a:p>
            <a:pPr fontAlgn="ctr">
              <a:spcBef>
                <a:spcPts val="0"/>
              </a:spcBef>
              <a:spcAft>
                <a:spcPts val="0"/>
              </a:spcAft>
            </a:pPr>
            <a:endParaRPr lang="ru-RU" sz="2400" dirty="0" smtClean="0">
              <a:latin typeface="Arial"/>
            </a:endParaRPr>
          </a:p>
          <a:p>
            <a:pPr fontAlgn="ctr">
              <a:spcBef>
                <a:spcPts val="0"/>
              </a:spcBef>
              <a:spcAft>
                <a:spcPts val="0"/>
              </a:spcAft>
            </a:pPr>
            <a:endParaRPr lang="ru-RU" sz="2400" dirty="0" smtClean="0">
              <a:latin typeface="Arial"/>
            </a:endParaRPr>
          </a:p>
          <a:p>
            <a:endParaRPr lang="fr-FR" sz="2400" dirty="0"/>
          </a:p>
        </p:txBody>
      </p:sp>
      <p:graphicFrame>
        <p:nvGraphicFramePr>
          <p:cNvPr id="4551" name="Group 455"/>
          <p:cNvGraphicFramePr>
            <a:graphicFrameLocks noGrp="1"/>
          </p:cNvGraphicFramePr>
          <p:nvPr/>
        </p:nvGraphicFramePr>
        <p:xfrm>
          <a:off x="214282" y="3000372"/>
          <a:ext cx="8715436" cy="1500198"/>
        </p:xfrm>
        <a:graphic>
          <a:graphicData uri="http://schemas.openxmlformats.org/drawingml/2006/table">
            <a:tbl>
              <a:tblPr/>
              <a:tblGrid>
                <a:gridCol w="500066"/>
                <a:gridCol w="1974051"/>
                <a:gridCol w="1812163"/>
                <a:gridCol w="2286016"/>
                <a:gridCol w="2143140"/>
              </a:tblGrid>
              <a:tr h="500066">
                <a:tc>
                  <a:txBody>
                    <a:bodyPr/>
                    <a:lstStyle/>
                    <a:p>
                      <a:pPr marL="0" indent="0" algn="l">
                        <a:spcBef>
                          <a:spcPts val="200"/>
                        </a:spcBef>
                        <a:spcAft>
                          <a:spcPts val="200"/>
                        </a:spcAft>
                      </a:pPr>
                      <a:r>
                        <a:rPr lang="fr-FR" sz="2800" b="1" dirty="0" smtClean="0">
                          <a:latin typeface="Times New Roman"/>
                          <a:ea typeface="Calibri"/>
                          <a:cs typeface="Times New Roman"/>
                        </a:rPr>
                        <a:t> 9</a:t>
                      </a:r>
                      <a:endParaRPr lang="ru-RU" sz="28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70485">
                        <a:spcBef>
                          <a:spcPts val="200"/>
                        </a:spcBef>
                        <a:spcAft>
                          <a:spcPts val="480"/>
                        </a:spcAft>
                      </a:pPr>
                      <a:r>
                        <a:rPr lang="fr-FR" sz="2800" dirty="0">
                          <a:solidFill>
                            <a:srgbClr val="FF0000"/>
                          </a:solidFill>
                          <a:latin typeface="Times New Roman"/>
                          <a:ea typeface="Calibri"/>
                          <a:cs typeface="Times New Roman"/>
                        </a:rPr>
                        <a:t>A. à </a:t>
                      </a:r>
                      <a:r>
                        <a:rPr lang="fr-FR" sz="2800" dirty="0" smtClean="0">
                          <a:solidFill>
                            <a:srgbClr val="FF0000"/>
                          </a:solidFill>
                          <a:latin typeface="Times New Roman"/>
                          <a:ea typeface="Calibri"/>
                          <a:cs typeface="Times New Roman"/>
                        </a:rPr>
                        <a:t>temps</a:t>
                      </a:r>
                      <a:endParaRPr lang="ru-RU" sz="2800" dirty="0">
                        <a:solidFill>
                          <a:srgbClr val="FF0000"/>
                        </a:solidFill>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21590">
                        <a:spcBef>
                          <a:spcPts val="200"/>
                        </a:spcBef>
                        <a:spcAft>
                          <a:spcPts val="480"/>
                        </a:spcAft>
                      </a:pPr>
                      <a:r>
                        <a:rPr lang="fr-FR" sz="2800">
                          <a:latin typeface="Times New Roman"/>
                          <a:ea typeface="Calibri"/>
                          <a:cs typeface="Times New Roman"/>
                        </a:rPr>
                        <a:t>B. ─</a:t>
                      </a:r>
                      <a:endParaRPr lang="ru-RU" sz="2800">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2385">
                        <a:spcBef>
                          <a:spcPts val="200"/>
                        </a:spcBef>
                        <a:spcAft>
                          <a:spcPts val="480"/>
                        </a:spcAft>
                      </a:pPr>
                      <a:r>
                        <a:rPr lang="fr-FR" sz="2800">
                          <a:latin typeface="Times New Roman"/>
                          <a:ea typeface="Calibri"/>
                          <a:cs typeface="Times New Roman"/>
                        </a:rPr>
                        <a:t>C. au moment</a:t>
                      </a:r>
                      <a:endParaRPr lang="ru-RU" sz="2800">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2385">
                        <a:spcBef>
                          <a:spcPts val="200"/>
                        </a:spcBef>
                        <a:spcAft>
                          <a:spcPts val="480"/>
                        </a:spcAft>
                      </a:pPr>
                      <a:r>
                        <a:rPr lang="fr-FR" sz="2800">
                          <a:latin typeface="Times New Roman"/>
                          <a:ea typeface="Calibri"/>
                          <a:cs typeface="Times New Roman"/>
                        </a:rPr>
                        <a:t>D. à l’heure</a:t>
                      </a:r>
                      <a:endParaRPr lang="ru-RU" sz="2800">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500066">
                <a:tc>
                  <a:txBody>
                    <a:bodyPr/>
                    <a:lstStyle/>
                    <a:p>
                      <a:pPr marL="0" indent="0" algn="l">
                        <a:spcBef>
                          <a:spcPts val="200"/>
                        </a:spcBef>
                        <a:spcAft>
                          <a:spcPts val="200"/>
                        </a:spcAft>
                      </a:pPr>
                      <a:r>
                        <a:rPr lang="fr-FR" sz="2800" b="1" dirty="0" smtClean="0">
                          <a:latin typeface="Times New Roman"/>
                          <a:ea typeface="Calibri"/>
                          <a:cs typeface="Times New Roman"/>
                        </a:rPr>
                        <a:t>10</a:t>
                      </a:r>
                      <a:endParaRPr lang="ru-RU" sz="28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70485" indent="-635">
                        <a:spcBef>
                          <a:spcPts val="200"/>
                        </a:spcBef>
                        <a:spcAft>
                          <a:spcPts val="480"/>
                        </a:spcAft>
                      </a:pPr>
                      <a:r>
                        <a:rPr lang="ru-RU" sz="2800" dirty="0">
                          <a:latin typeface="Times New Roman"/>
                          <a:ea typeface="Calibri"/>
                        </a:rPr>
                        <a:t>А</a:t>
                      </a:r>
                      <a:r>
                        <a:rPr lang="fr-FR" sz="2800" dirty="0">
                          <a:latin typeface="Times New Roman"/>
                          <a:ea typeface="Calibri"/>
                        </a:rPr>
                        <a:t>. arrêter</a:t>
                      </a:r>
                      <a:endParaRPr lang="ru-RU" sz="2800" dirty="0">
                        <a:latin typeface="Times New Roman"/>
                        <a:ea typeface="Calibri"/>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21590">
                        <a:spcBef>
                          <a:spcPts val="200"/>
                        </a:spcBef>
                        <a:spcAft>
                          <a:spcPts val="480"/>
                        </a:spcAft>
                      </a:pPr>
                      <a:r>
                        <a:rPr lang="fr-FR" sz="2800" dirty="0">
                          <a:solidFill>
                            <a:srgbClr val="FF0000"/>
                          </a:solidFill>
                          <a:latin typeface="Times New Roman"/>
                          <a:ea typeface="Calibri"/>
                        </a:rPr>
                        <a:t>B. </a:t>
                      </a:r>
                      <a:r>
                        <a:rPr lang="fr-FR" sz="2800" dirty="0" smtClean="0">
                          <a:solidFill>
                            <a:srgbClr val="FF0000"/>
                          </a:solidFill>
                          <a:latin typeface="Times New Roman"/>
                          <a:ea typeface="Calibri"/>
                        </a:rPr>
                        <a:t>balader</a:t>
                      </a:r>
                      <a:endParaRPr lang="ru-RU" sz="2800" dirty="0">
                        <a:solidFill>
                          <a:srgbClr val="FF0000"/>
                        </a:solidFill>
                        <a:latin typeface="Times New Roman"/>
                        <a:ea typeface="Calibri"/>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2385">
                        <a:spcBef>
                          <a:spcPts val="200"/>
                        </a:spcBef>
                        <a:spcAft>
                          <a:spcPts val="480"/>
                        </a:spcAft>
                      </a:pPr>
                      <a:r>
                        <a:rPr lang="fr-FR" sz="2800" dirty="0">
                          <a:latin typeface="Times New Roman"/>
                          <a:ea typeface="Calibri"/>
                        </a:rPr>
                        <a:t>C. flâner</a:t>
                      </a:r>
                      <a:endParaRPr lang="ru-RU" sz="2800" dirty="0">
                        <a:latin typeface="Times New Roman"/>
                        <a:ea typeface="Calibri"/>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2385">
                        <a:spcBef>
                          <a:spcPts val="200"/>
                        </a:spcBef>
                        <a:spcAft>
                          <a:spcPts val="480"/>
                        </a:spcAft>
                      </a:pPr>
                      <a:r>
                        <a:rPr lang="fr-FR" sz="2800" dirty="0">
                          <a:latin typeface="Times New Roman"/>
                          <a:ea typeface="Calibri"/>
                        </a:rPr>
                        <a:t>D. attarder</a:t>
                      </a:r>
                      <a:endParaRPr lang="ru-RU" sz="2800" dirty="0">
                        <a:latin typeface="Times New Roman"/>
                        <a:ea typeface="Calibri"/>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500066">
                <a:tc>
                  <a:txBody>
                    <a:bodyPr/>
                    <a:lstStyle/>
                    <a:p>
                      <a:pPr marL="0" indent="0" algn="l">
                        <a:spcBef>
                          <a:spcPts val="200"/>
                        </a:spcBef>
                        <a:spcAft>
                          <a:spcPts val="200"/>
                        </a:spcAft>
                      </a:pPr>
                      <a:r>
                        <a:rPr lang="fr-FR" sz="2800" b="1" dirty="0" smtClean="0">
                          <a:latin typeface="Times New Roman"/>
                          <a:ea typeface="Calibri"/>
                          <a:cs typeface="Times New Roman"/>
                        </a:rPr>
                        <a:t>11</a:t>
                      </a:r>
                      <a:endParaRPr lang="ru-RU" sz="28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70485" indent="-635">
                        <a:spcBef>
                          <a:spcPts val="200"/>
                        </a:spcBef>
                        <a:spcAft>
                          <a:spcPts val="480"/>
                        </a:spcAft>
                      </a:pPr>
                      <a:r>
                        <a:rPr lang="ru-RU" sz="2800">
                          <a:latin typeface="Times New Roman"/>
                          <a:ea typeface="Calibri"/>
                          <a:cs typeface="Times New Roman"/>
                        </a:rPr>
                        <a:t>А</a:t>
                      </a:r>
                      <a:r>
                        <a:rPr lang="fr-FR" sz="2800">
                          <a:latin typeface="Times New Roman"/>
                          <a:ea typeface="Calibri"/>
                          <a:cs typeface="Times New Roman"/>
                        </a:rPr>
                        <a:t>. l’</a:t>
                      </a:r>
                      <a:endParaRPr lang="ru-RU" sz="2800">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21590">
                        <a:spcBef>
                          <a:spcPts val="200"/>
                        </a:spcBef>
                        <a:spcAft>
                          <a:spcPts val="480"/>
                        </a:spcAft>
                      </a:pPr>
                      <a:r>
                        <a:rPr lang="fr-FR" sz="2800">
                          <a:latin typeface="Times New Roman"/>
                          <a:ea typeface="Calibri"/>
                          <a:cs typeface="Times New Roman"/>
                        </a:rPr>
                        <a:t>B. d’</a:t>
                      </a:r>
                      <a:endParaRPr lang="ru-RU" sz="2800">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2385">
                        <a:spcBef>
                          <a:spcPts val="200"/>
                        </a:spcBef>
                        <a:spcAft>
                          <a:spcPts val="480"/>
                        </a:spcAft>
                      </a:pPr>
                      <a:r>
                        <a:rPr lang="fr-FR" sz="2800" dirty="0">
                          <a:latin typeface="Times New Roman"/>
                          <a:ea typeface="Calibri"/>
                          <a:cs typeface="Times New Roman"/>
                        </a:rPr>
                        <a:t>C. de l</a:t>
                      </a:r>
                      <a:r>
                        <a:rPr lang="fr-FR" sz="2800" dirty="0" smtClean="0">
                          <a:latin typeface="Times New Roman"/>
                          <a:ea typeface="Calibri"/>
                          <a:cs typeface="Times New Roman"/>
                        </a:rPr>
                        <a:t>'</a:t>
                      </a:r>
                      <a:endParaRPr lang="ru-RU" sz="2800" dirty="0">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2385">
                        <a:spcBef>
                          <a:spcPts val="200"/>
                        </a:spcBef>
                        <a:spcAft>
                          <a:spcPts val="480"/>
                        </a:spcAft>
                      </a:pPr>
                      <a:r>
                        <a:rPr lang="fr-FR" sz="2800" dirty="0">
                          <a:latin typeface="Times New Roman"/>
                          <a:ea typeface="Calibri"/>
                          <a:cs typeface="Times New Roman"/>
                        </a:rPr>
                        <a:t>D. tout l’</a:t>
                      </a:r>
                      <a:endParaRPr lang="ru-RU" sz="2800" dirty="0">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8" name="Прямоугольник 7"/>
          <p:cNvSpPr/>
          <p:nvPr/>
        </p:nvSpPr>
        <p:spPr>
          <a:xfrm>
            <a:off x="214282" y="357166"/>
            <a:ext cx="8501122" cy="2196242"/>
          </a:xfrm>
          <a:prstGeom prst="rect">
            <a:avLst/>
          </a:prstGeom>
        </p:spPr>
        <p:txBody>
          <a:bodyPr wrap="square">
            <a:spAutoFit/>
          </a:bodyPr>
          <a:lstStyle/>
          <a:p>
            <a:pPr>
              <a:lnSpc>
                <a:spcPct val="125000"/>
              </a:lnSpc>
            </a:pPr>
            <a:r>
              <a:rPr lang="fr-FR" sz="2800" dirty="0" smtClean="0">
                <a:latin typeface="Times New Roman" pitchFamily="18" charset="0"/>
                <a:cs typeface="Times New Roman" pitchFamily="18" charset="0"/>
              </a:rPr>
              <a:t>Nous y étions arrivés juste _____ (9) pour déjeuner et avions passé l'après-midi à nous _____ (10) sur la plage, à faire du lèche-vitrines</a:t>
            </a:r>
            <a:r>
              <a:rPr lang="fr-FR" sz="2800" baseline="30000" dirty="0" smtClean="0">
                <a:latin typeface="Times New Roman" pitchFamily="18" charset="0"/>
                <a:cs typeface="Times New Roman" pitchFamily="18" charset="0"/>
              </a:rPr>
              <a:t>1</a:t>
            </a:r>
            <a:r>
              <a:rPr lang="fr-FR" sz="2800" dirty="0" smtClean="0">
                <a:latin typeface="Times New Roman" pitchFamily="18" charset="0"/>
                <a:cs typeface="Times New Roman" pitchFamily="18" charset="0"/>
              </a:rPr>
              <a:t> et à perdre _____ (11) argent dans la minable galerie _____ (12) jeux vidéo sur la jetée</a:t>
            </a:r>
            <a:r>
              <a:rPr lang="fr-FR" sz="2800" baseline="30000" dirty="0" smtClean="0">
                <a:latin typeface="Times New Roman" pitchFamily="18" charset="0"/>
                <a:cs typeface="Times New Roman" pitchFamily="18" charset="0"/>
              </a:rPr>
              <a:t>2</a:t>
            </a:r>
            <a:r>
              <a:rPr lang="fr-FR" sz="2800" dirty="0" smtClean="0">
                <a:latin typeface="Times New Roman" pitchFamily="18" charset="0"/>
                <a:cs typeface="Times New Roman" pitchFamily="18" charset="0"/>
              </a:rPr>
              <a:t>. </a:t>
            </a:r>
            <a:endParaRPr lang="ru-RU" sz="2800" dirty="0">
              <a:latin typeface="Times New Roman" pitchFamily="18" charset="0"/>
              <a:cs typeface="Times New Roman" pitchFamily="18" charset="0"/>
            </a:endParaRPr>
          </a:p>
        </p:txBody>
      </p:sp>
      <p:sp>
        <p:nvSpPr>
          <p:cNvPr id="6" name="Прямоугольник 5"/>
          <p:cNvSpPr/>
          <p:nvPr/>
        </p:nvSpPr>
        <p:spPr>
          <a:xfrm>
            <a:off x="214282" y="4714884"/>
            <a:ext cx="8786874" cy="1277273"/>
          </a:xfrm>
          <a:prstGeom prst="rect">
            <a:avLst/>
          </a:prstGeom>
        </p:spPr>
        <p:txBody>
          <a:bodyPr wrap="square">
            <a:spAutoFit/>
          </a:bodyPr>
          <a:lstStyle/>
          <a:p>
            <a:pPr>
              <a:spcAft>
                <a:spcPts val="600"/>
              </a:spcAft>
            </a:pPr>
            <a:r>
              <a:rPr lang="fr-FR" sz="2400" dirty="0" smtClean="0">
                <a:latin typeface="Times New Roman" pitchFamily="18" charset="0"/>
                <a:cs typeface="Times New Roman" pitchFamily="18" charset="0"/>
              </a:rPr>
              <a:t>à </a:t>
            </a:r>
            <a:r>
              <a:rPr lang="fr-FR" sz="2400" dirty="0" smtClean="0">
                <a:solidFill>
                  <a:srgbClr val="FF0000"/>
                </a:solidFill>
                <a:latin typeface="Times New Roman" pitchFamily="18" charset="0"/>
                <a:cs typeface="Times New Roman" pitchFamily="18" charset="0"/>
              </a:rPr>
              <a:t>faire du lèche-vitrines </a:t>
            </a:r>
            <a:r>
              <a:rPr lang="fr-FR" sz="2400" dirty="0" smtClean="0">
                <a:latin typeface="Times New Roman" pitchFamily="18" charset="0"/>
                <a:cs typeface="Times New Roman" pitchFamily="18" charset="0"/>
              </a:rPr>
              <a:t>et à perdre _____ (11) argent </a:t>
            </a:r>
          </a:p>
          <a:p>
            <a:pPr>
              <a:spcAft>
                <a:spcPts val="600"/>
              </a:spcAft>
            </a:pPr>
            <a:r>
              <a:rPr lang="fr-FR" sz="2400" dirty="0" smtClean="0">
                <a:latin typeface="Times New Roman" pitchFamily="18" charset="0"/>
                <a:cs typeface="Times New Roman" pitchFamily="18" charset="0"/>
              </a:rPr>
              <a:t>à perdre </a:t>
            </a:r>
            <a:r>
              <a:rPr lang="fr-FR" sz="2400" dirty="0" smtClean="0">
                <a:solidFill>
                  <a:srgbClr val="FF0000"/>
                </a:solidFill>
                <a:latin typeface="Times New Roman" pitchFamily="18" charset="0"/>
                <a:cs typeface="Times New Roman" pitchFamily="18" charset="0"/>
              </a:rPr>
              <a:t>de l’</a:t>
            </a:r>
            <a:r>
              <a:rPr lang="fr-FR" sz="2400" dirty="0" smtClean="0">
                <a:latin typeface="Times New Roman" pitchFamily="18" charset="0"/>
                <a:cs typeface="Times New Roman" pitchFamily="18" charset="0"/>
              </a:rPr>
              <a:t>argent termes coordonnés de la proposition →  même fonction de l’article: </a:t>
            </a:r>
            <a:r>
              <a:rPr lang="fr-FR" sz="2400" dirty="0" smtClean="0">
                <a:solidFill>
                  <a:srgbClr val="FF0000"/>
                </a:solidFill>
                <a:latin typeface="Times New Roman" pitchFamily="18" charset="0"/>
                <a:cs typeface="Times New Roman" pitchFamily="18" charset="0"/>
              </a:rPr>
              <a:t>de l’</a:t>
            </a:r>
            <a:r>
              <a:rPr lang="fr-FR" sz="2400" dirty="0" smtClean="0">
                <a:latin typeface="Times New Roman" pitchFamily="18" charset="0"/>
                <a:cs typeface="Times New Roman" pitchFamily="18" charset="0"/>
              </a:rPr>
              <a:t>argent  </a:t>
            </a:r>
            <a:endParaRPr lang="ru-RU" sz="2400"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ext Box 2"/>
          <p:cNvSpPr txBox="1">
            <a:spLocks noChangeArrowheads="1"/>
          </p:cNvSpPr>
          <p:nvPr/>
        </p:nvSpPr>
        <p:spPr bwMode="auto">
          <a:xfrm>
            <a:off x="179388" y="188913"/>
            <a:ext cx="8713787" cy="457200"/>
          </a:xfrm>
          <a:prstGeom prst="rect">
            <a:avLst/>
          </a:prstGeom>
          <a:noFill/>
          <a:ln w="9525">
            <a:noFill/>
            <a:miter lim="800000"/>
            <a:headEnd/>
            <a:tailEnd/>
          </a:ln>
        </p:spPr>
        <p:txBody>
          <a:bodyPr>
            <a:spAutoFit/>
          </a:bodyPr>
          <a:lstStyle/>
          <a:p>
            <a:endParaRPr lang="ru-RU" sz="2400"/>
          </a:p>
        </p:txBody>
      </p:sp>
      <p:sp>
        <p:nvSpPr>
          <p:cNvPr id="6147" name="Rectangle 228"/>
          <p:cNvSpPr>
            <a:spLocks noChangeArrowheads="1"/>
          </p:cNvSpPr>
          <p:nvPr/>
        </p:nvSpPr>
        <p:spPr bwMode="auto">
          <a:xfrm>
            <a:off x="285720" y="357166"/>
            <a:ext cx="8640762" cy="6072229"/>
          </a:xfrm>
          <a:prstGeom prst="rect">
            <a:avLst/>
          </a:prstGeom>
          <a:noFill/>
          <a:ln w="9525">
            <a:noFill/>
            <a:miter lim="800000"/>
            <a:headEnd/>
            <a:tailEnd/>
          </a:ln>
        </p:spPr>
        <p:txBody>
          <a:bodyPr wrap="square" anchor="ctr">
            <a:spAutoFit/>
          </a:bodyPr>
          <a:lstStyle/>
          <a:p>
            <a:pPr fontAlgn="ctr">
              <a:spcBef>
                <a:spcPts val="0"/>
              </a:spcBef>
              <a:spcAft>
                <a:spcPts val="0"/>
              </a:spcAft>
            </a:pPr>
            <a:endParaRPr lang="ru-RU" sz="2800" dirty="0" smtClean="0">
              <a:latin typeface="Arial"/>
            </a:endParaRPr>
          </a:p>
          <a:p>
            <a:pPr fontAlgn="ctr">
              <a:spcBef>
                <a:spcPts val="0"/>
              </a:spcBef>
              <a:spcAft>
                <a:spcPts val="0"/>
              </a:spcAft>
            </a:pPr>
            <a:endParaRPr lang="ru-RU" sz="2800" dirty="0" smtClean="0">
              <a:latin typeface="Arial"/>
            </a:endParaRPr>
          </a:p>
          <a:p>
            <a:pPr fontAlgn="ctr">
              <a:spcBef>
                <a:spcPts val="0"/>
              </a:spcBef>
              <a:spcAft>
                <a:spcPts val="0"/>
              </a:spcAft>
            </a:pPr>
            <a:endParaRPr lang="ru-RU" sz="2800" dirty="0" smtClean="0">
              <a:latin typeface="Arial"/>
            </a:endParaRPr>
          </a:p>
          <a:p>
            <a:pPr fontAlgn="ctr">
              <a:spcBef>
                <a:spcPts val="0"/>
              </a:spcBef>
              <a:spcAft>
                <a:spcPts val="0"/>
              </a:spcAft>
            </a:pPr>
            <a:endParaRPr lang="ru-RU" sz="2800" dirty="0" smtClean="0">
              <a:latin typeface="Arial"/>
            </a:endParaRPr>
          </a:p>
          <a:p>
            <a:pPr fontAlgn="ctr">
              <a:spcBef>
                <a:spcPts val="0"/>
              </a:spcBef>
              <a:spcAft>
                <a:spcPts val="0"/>
              </a:spcAft>
            </a:pPr>
            <a:endParaRPr lang="ru-RU" sz="2800" dirty="0" smtClean="0">
              <a:latin typeface="Arial"/>
            </a:endParaRPr>
          </a:p>
          <a:p>
            <a:pPr fontAlgn="ctr">
              <a:spcBef>
                <a:spcPts val="0"/>
              </a:spcBef>
              <a:spcAft>
                <a:spcPts val="0"/>
              </a:spcAft>
            </a:pPr>
            <a:endParaRPr lang="ru-RU" sz="2800" dirty="0" smtClean="0">
              <a:latin typeface="Arial"/>
            </a:endParaRPr>
          </a:p>
          <a:p>
            <a:pPr fontAlgn="ctr">
              <a:spcBef>
                <a:spcPts val="0"/>
              </a:spcBef>
              <a:spcAft>
                <a:spcPts val="0"/>
              </a:spcAft>
            </a:pPr>
            <a:endParaRPr lang="ru-RU" sz="2800" dirty="0" smtClean="0">
              <a:latin typeface="Arial"/>
            </a:endParaRPr>
          </a:p>
          <a:p>
            <a:pPr fontAlgn="ctr">
              <a:spcBef>
                <a:spcPts val="0"/>
              </a:spcBef>
              <a:spcAft>
                <a:spcPts val="0"/>
              </a:spcAft>
            </a:pPr>
            <a:endParaRPr lang="ru-RU" sz="2400" dirty="0" smtClean="0">
              <a:latin typeface="Arial"/>
            </a:endParaRPr>
          </a:p>
          <a:p>
            <a:pPr fontAlgn="ctr">
              <a:spcBef>
                <a:spcPts val="0"/>
              </a:spcBef>
              <a:spcAft>
                <a:spcPts val="0"/>
              </a:spcAft>
            </a:pPr>
            <a:endParaRPr lang="ru-RU" sz="2400" dirty="0" smtClean="0">
              <a:latin typeface="Arial"/>
            </a:endParaRPr>
          </a:p>
          <a:p>
            <a:pPr fontAlgn="ctr">
              <a:spcBef>
                <a:spcPts val="0"/>
              </a:spcBef>
              <a:spcAft>
                <a:spcPts val="0"/>
              </a:spcAft>
            </a:pPr>
            <a:endParaRPr lang="ru-RU" sz="2400" dirty="0" smtClean="0">
              <a:latin typeface="Arial"/>
            </a:endParaRPr>
          </a:p>
          <a:p>
            <a:pPr fontAlgn="ctr">
              <a:spcBef>
                <a:spcPts val="0"/>
              </a:spcBef>
              <a:spcAft>
                <a:spcPts val="0"/>
              </a:spcAft>
            </a:pPr>
            <a:endParaRPr lang="ru-RU" sz="2400" dirty="0" smtClean="0">
              <a:latin typeface="Arial"/>
            </a:endParaRPr>
          </a:p>
          <a:p>
            <a:pPr fontAlgn="ctr">
              <a:spcBef>
                <a:spcPts val="0"/>
              </a:spcBef>
              <a:spcAft>
                <a:spcPts val="0"/>
              </a:spcAft>
            </a:pPr>
            <a:endParaRPr lang="ru-RU" sz="2400" dirty="0" smtClean="0">
              <a:latin typeface="Arial"/>
            </a:endParaRPr>
          </a:p>
          <a:p>
            <a:pPr fontAlgn="ctr">
              <a:spcBef>
                <a:spcPts val="0"/>
              </a:spcBef>
              <a:spcAft>
                <a:spcPts val="0"/>
              </a:spcAft>
            </a:pPr>
            <a:endParaRPr lang="ru-RU" sz="2400" dirty="0" smtClean="0">
              <a:latin typeface="Arial"/>
            </a:endParaRPr>
          </a:p>
          <a:p>
            <a:pPr fontAlgn="ctr">
              <a:spcBef>
                <a:spcPts val="0"/>
              </a:spcBef>
              <a:spcAft>
                <a:spcPts val="0"/>
              </a:spcAft>
            </a:pPr>
            <a:endParaRPr lang="ru-RU" sz="2400" dirty="0" smtClean="0">
              <a:latin typeface="Arial"/>
            </a:endParaRPr>
          </a:p>
          <a:p>
            <a:endParaRPr lang="fr-FR" sz="2400" dirty="0"/>
          </a:p>
        </p:txBody>
      </p:sp>
      <p:graphicFrame>
        <p:nvGraphicFramePr>
          <p:cNvPr id="4551" name="Group 455"/>
          <p:cNvGraphicFramePr>
            <a:graphicFrameLocks noGrp="1"/>
          </p:cNvGraphicFramePr>
          <p:nvPr/>
        </p:nvGraphicFramePr>
        <p:xfrm>
          <a:off x="214282" y="2357430"/>
          <a:ext cx="8715436" cy="1728000"/>
        </p:xfrm>
        <a:graphic>
          <a:graphicData uri="http://schemas.openxmlformats.org/drawingml/2006/table">
            <a:tbl>
              <a:tblPr/>
              <a:tblGrid>
                <a:gridCol w="500066"/>
                <a:gridCol w="1974051"/>
                <a:gridCol w="1597849"/>
                <a:gridCol w="2376031"/>
                <a:gridCol w="2267439"/>
              </a:tblGrid>
              <a:tr h="432000">
                <a:tc>
                  <a:txBody>
                    <a:bodyPr/>
                    <a:lstStyle/>
                    <a:p>
                      <a:pPr marL="0" indent="0" algn="l">
                        <a:spcBef>
                          <a:spcPts val="200"/>
                        </a:spcBef>
                        <a:spcAft>
                          <a:spcPts val="200"/>
                        </a:spcAft>
                      </a:pPr>
                      <a:r>
                        <a:rPr lang="fr-FR" sz="2400" b="1" dirty="0" smtClean="0">
                          <a:latin typeface="Times New Roman"/>
                          <a:ea typeface="Calibri"/>
                          <a:cs typeface="Times New Roman"/>
                        </a:rPr>
                        <a:t> 9</a:t>
                      </a:r>
                      <a:endParaRPr lang="ru-RU" sz="24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70485">
                        <a:spcBef>
                          <a:spcPts val="200"/>
                        </a:spcBef>
                        <a:spcAft>
                          <a:spcPts val="480"/>
                        </a:spcAft>
                      </a:pPr>
                      <a:r>
                        <a:rPr lang="fr-FR" sz="2400" dirty="0">
                          <a:solidFill>
                            <a:srgbClr val="FF0000"/>
                          </a:solidFill>
                          <a:latin typeface="Times New Roman"/>
                          <a:ea typeface="Calibri"/>
                          <a:cs typeface="Times New Roman"/>
                        </a:rPr>
                        <a:t>A. à </a:t>
                      </a:r>
                      <a:r>
                        <a:rPr lang="fr-FR" sz="2400" dirty="0" smtClean="0">
                          <a:solidFill>
                            <a:srgbClr val="FF0000"/>
                          </a:solidFill>
                          <a:latin typeface="Times New Roman"/>
                          <a:ea typeface="Calibri"/>
                          <a:cs typeface="Times New Roman"/>
                        </a:rPr>
                        <a:t>temps</a:t>
                      </a:r>
                      <a:endParaRPr lang="ru-RU" sz="2400" dirty="0">
                        <a:solidFill>
                          <a:srgbClr val="FF0000"/>
                        </a:solidFill>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21590">
                        <a:spcBef>
                          <a:spcPts val="200"/>
                        </a:spcBef>
                        <a:spcAft>
                          <a:spcPts val="480"/>
                        </a:spcAft>
                      </a:pPr>
                      <a:r>
                        <a:rPr lang="fr-FR" sz="2400" dirty="0">
                          <a:latin typeface="Times New Roman"/>
                          <a:ea typeface="Calibri"/>
                          <a:cs typeface="Times New Roman"/>
                        </a:rPr>
                        <a:t>B. ─</a:t>
                      </a:r>
                      <a:endParaRPr lang="ru-RU" sz="2400" dirty="0">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2385">
                        <a:spcBef>
                          <a:spcPts val="200"/>
                        </a:spcBef>
                        <a:spcAft>
                          <a:spcPts val="480"/>
                        </a:spcAft>
                      </a:pPr>
                      <a:r>
                        <a:rPr lang="fr-FR" sz="2400">
                          <a:latin typeface="Times New Roman"/>
                          <a:ea typeface="Calibri"/>
                          <a:cs typeface="Times New Roman"/>
                        </a:rPr>
                        <a:t>C. au moment</a:t>
                      </a:r>
                      <a:endParaRPr lang="ru-RU" sz="2400">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2385">
                        <a:spcBef>
                          <a:spcPts val="200"/>
                        </a:spcBef>
                        <a:spcAft>
                          <a:spcPts val="480"/>
                        </a:spcAft>
                      </a:pPr>
                      <a:r>
                        <a:rPr lang="fr-FR" sz="2400" dirty="0">
                          <a:latin typeface="Times New Roman"/>
                          <a:ea typeface="Calibri"/>
                          <a:cs typeface="Times New Roman"/>
                        </a:rPr>
                        <a:t>D. à l’heure</a:t>
                      </a:r>
                      <a:endParaRPr lang="ru-RU" sz="2400" dirty="0">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32000">
                <a:tc>
                  <a:txBody>
                    <a:bodyPr/>
                    <a:lstStyle/>
                    <a:p>
                      <a:pPr marL="0" indent="0" algn="l">
                        <a:spcBef>
                          <a:spcPts val="200"/>
                        </a:spcBef>
                        <a:spcAft>
                          <a:spcPts val="200"/>
                        </a:spcAft>
                      </a:pPr>
                      <a:r>
                        <a:rPr lang="fr-FR" sz="2400" b="1" dirty="0" smtClean="0">
                          <a:latin typeface="Times New Roman"/>
                          <a:ea typeface="Calibri"/>
                          <a:cs typeface="Times New Roman"/>
                        </a:rPr>
                        <a:t>10</a:t>
                      </a:r>
                      <a:endParaRPr lang="ru-RU" sz="24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70485" indent="-635">
                        <a:spcBef>
                          <a:spcPts val="200"/>
                        </a:spcBef>
                        <a:spcAft>
                          <a:spcPts val="480"/>
                        </a:spcAft>
                      </a:pPr>
                      <a:r>
                        <a:rPr lang="ru-RU" sz="2400" dirty="0">
                          <a:latin typeface="Times New Roman"/>
                          <a:ea typeface="Calibri"/>
                        </a:rPr>
                        <a:t>А</a:t>
                      </a:r>
                      <a:r>
                        <a:rPr lang="fr-FR" sz="2400" dirty="0">
                          <a:latin typeface="Times New Roman"/>
                          <a:ea typeface="Calibri"/>
                        </a:rPr>
                        <a:t>. arrêter</a:t>
                      </a:r>
                      <a:endParaRPr lang="ru-RU" sz="2400" dirty="0">
                        <a:latin typeface="Times New Roman"/>
                        <a:ea typeface="Calibri"/>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21590">
                        <a:spcBef>
                          <a:spcPts val="200"/>
                        </a:spcBef>
                        <a:spcAft>
                          <a:spcPts val="480"/>
                        </a:spcAft>
                      </a:pPr>
                      <a:r>
                        <a:rPr lang="fr-FR" sz="2400" dirty="0">
                          <a:solidFill>
                            <a:srgbClr val="FF0000"/>
                          </a:solidFill>
                          <a:latin typeface="Times New Roman"/>
                          <a:ea typeface="Calibri"/>
                        </a:rPr>
                        <a:t>B. </a:t>
                      </a:r>
                      <a:r>
                        <a:rPr lang="fr-FR" sz="2400" dirty="0" smtClean="0">
                          <a:solidFill>
                            <a:srgbClr val="FF0000"/>
                          </a:solidFill>
                          <a:latin typeface="Times New Roman"/>
                          <a:ea typeface="Calibri"/>
                        </a:rPr>
                        <a:t>balader</a:t>
                      </a:r>
                      <a:endParaRPr lang="ru-RU" sz="2400" dirty="0">
                        <a:solidFill>
                          <a:srgbClr val="FF0000"/>
                        </a:solidFill>
                        <a:latin typeface="Times New Roman"/>
                        <a:ea typeface="Calibri"/>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2385">
                        <a:spcBef>
                          <a:spcPts val="200"/>
                        </a:spcBef>
                        <a:spcAft>
                          <a:spcPts val="480"/>
                        </a:spcAft>
                      </a:pPr>
                      <a:r>
                        <a:rPr lang="fr-FR" sz="2400" dirty="0">
                          <a:latin typeface="Times New Roman"/>
                          <a:ea typeface="Calibri"/>
                        </a:rPr>
                        <a:t>C. flâner</a:t>
                      </a:r>
                      <a:endParaRPr lang="ru-RU" sz="2400" dirty="0">
                        <a:latin typeface="Times New Roman"/>
                        <a:ea typeface="Calibri"/>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2385">
                        <a:spcBef>
                          <a:spcPts val="200"/>
                        </a:spcBef>
                        <a:spcAft>
                          <a:spcPts val="480"/>
                        </a:spcAft>
                      </a:pPr>
                      <a:r>
                        <a:rPr lang="fr-FR" sz="2400" dirty="0">
                          <a:latin typeface="Times New Roman"/>
                          <a:ea typeface="Calibri"/>
                        </a:rPr>
                        <a:t>D. attarder</a:t>
                      </a:r>
                      <a:endParaRPr lang="ru-RU" sz="2400" dirty="0">
                        <a:latin typeface="Times New Roman"/>
                        <a:ea typeface="Calibri"/>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32000">
                <a:tc>
                  <a:txBody>
                    <a:bodyPr/>
                    <a:lstStyle/>
                    <a:p>
                      <a:pPr marL="0" indent="0" algn="l">
                        <a:spcBef>
                          <a:spcPts val="200"/>
                        </a:spcBef>
                        <a:spcAft>
                          <a:spcPts val="200"/>
                        </a:spcAft>
                      </a:pPr>
                      <a:r>
                        <a:rPr lang="fr-FR" sz="2400" b="1" dirty="0" smtClean="0">
                          <a:latin typeface="Times New Roman"/>
                          <a:ea typeface="Calibri"/>
                          <a:cs typeface="Times New Roman"/>
                        </a:rPr>
                        <a:t>11</a:t>
                      </a:r>
                      <a:endParaRPr lang="ru-RU" sz="24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70485" indent="-635">
                        <a:spcBef>
                          <a:spcPts val="200"/>
                        </a:spcBef>
                        <a:spcAft>
                          <a:spcPts val="480"/>
                        </a:spcAft>
                      </a:pPr>
                      <a:r>
                        <a:rPr lang="ru-RU" sz="2400" dirty="0">
                          <a:latin typeface="Times New Roman"/>
                          <a:ea typeface="Calibri"/>
                          <a:cs typeface="Times New Roman"/>
                        </a:rPr>
                        <a:t>А</a:t>
                      </a:r>
                      <a:r>
                        <a:rPr lang="fr-FR" sz="2400" dirty="0">
                          <a:latin typeface="Times New Roman"/>
                          <a:ea typeface="Calibri"/>
                          <a:cs typeface="Times New Roman"/>
                        </a:rPr>
                        <a:t>. l’</a:t>
                      </a:r>
                      <a:endParaRPr lang="ru-RU" sz="2400" dirty="0">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21590">
                        <a:spcBef>
                          <a:spcPts val="200"/>
                        </a:spcBef>
                        <a:spcAft>
                          <a:spcPts val="480"/>
                        </a:spcAft>
                      </a:pPr>
                      <a:r>
                        <a:rPr lang="fr-FR" sz="2400" dirty="0">
                          <a:latin typeface="Times New Roman"/>
                          <a:ea typeface="Calibri"/>
                          <a:cs typeface="Times New Roman"/>
                        </a:rPr>
                        <a:t>B. d’</a:t>
                      </a:r>
                      <a:endParaRPr lang="ru-RU" sz="2400" dirty="0">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2385">
                        <a:spcBef>
                          <a:spcPts val="200"/>
                        </a:spcBef>
                        <a:spcAft>
                          <a:spcPts val="480"/>
                        </a:spcAft>
                      </a:pPr>
                      <a:r>
                        <a:rPr lang="fr-FR" sz="2400" dirty="0">
                          <a:solidFill>
                            <a:srgbClr val="FF0000"/>
                          </a:solidFill>
                          <a:latin typeface="Times New Roman"/>
                          <a:ea typeface="Calibri"/>
                          <a:cs typeface="Times New Roman"/>
                        </a:rPr>
                        <a:t>C. de l</a:t>
                      </a:r>
                      <a:r>
                        <a:rPr lang="fr-FR" sz="2400" dirty="0" smtClean="0">
                          <a:solidFill>
                            <a:srgbClr val="FF0000"/>
                          </a:solidFill>
                          <a:latin typeface="Times New Roman"/>
                          <a:ea typeface="Calibri"/>
                          <a:cs typeface="Times New Roman"/>
                        </a:rPr>
                        <a:t>'</a:t>
                      </a:r>
                      <a:endParaRPr lang="ru-RU" sz="2400" dirty="0">
                        <a:solidFill>
                          <a:srgbClr val="FF0000"/>
                        </a:solidFill>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2385">
                        <a:spcBef>
                          <a:spcPts val="200"/>
                        </a:spcBef>
                        <a:spcAft>
                          <a:spcPts val="480"/>
                        </a:spcAft>
                      </a:pPr>
                      <a:r>
                        <a:rPr lang="fr-FR" sz="2400" dirty="0">
                          <a:latin typeface="Times New Roman"/>
                          <a:ea typeface="Calibri"/>
                          <a:cs typeface="Times New Roman"/>
                        </a:rPr>
                        <a:t>D. tout l’</a:t>
                      </a:r>
                      <a:endParaRPr lang="ru-RU" sz="2400" dirty="0">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32000">
                <a:tc>
                  <a:txBody>
                    <a:bodyPr/>
                    <a:lstStyle/>
                    <a:p>
                      <a:pPr marL="0" indent="0" algn="l">
                        <a:spcBef>
                          <a:spcPts val="200"/>
                        </a:spcBef>
                        <a:spcAft>
                          <a:spcPts val="200"/>
                        </a:spcAft>
                      </a:pPr>
                      <a:r>
                        <a:rPr lang="fr-FR" sz="2400" b="1" dirty="0" smtClean="0">
                          <a:latin typeface="Times New Roman" pitchFamily="18" charset="0"/>
                          <a:ea typeface="Calibri"/>
                          <a:cs typeface="Times New Roman" pitchFamily="18" charset="0"/>
                        </a:rPr>
                        <a:t>12</a:t>
                      </a:r>
                      <a:endParaRPr lang="ru-RU" sz="2400" b="1" dirty="0">
                        <a:latin typeface="Times New Roman" pitchFamily="18" charset="0"/>
                        <a:ea typeface="Calibri"/>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70485" indent="-635">
                        <a:spcBef>
                          <a:spcPts val="200"/>
                        </a:spcBef>
                        <a:spcAft>
                          <a:spcPts val="480"/>
                        </a:spcAft>
                      </a:pPr>
                      <a:r>
                        <a:rPr lang="ru-RU" sz="2400">
                          <a:latin typeface="Times New Roman"/>
                          <a:ea typeface="Calibri"/>
                          <a:cs typeface="Times New Roman"/>
                        </a:rPr>
                        <a:t>А</a:t>
                      </a:r>
                      <a:r>
                        <a:rPr lang="fr-FR" sz="2400">
                          <a:latin typeface="Times New Roman"/>
                          <a:ea typeface="Calibri"/>
                          <a:cs typeface="Times New Roman"/>
                        </a:rPr>
                        <a:t>. à</a:t>
                      </a:r>
                      <a:endParaRPr lang="ru-RU" sz="2400">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21590">
                        <a:spcBef>
                          <a:spcPts val="200"/>
                        </a:spcBef>
                        <a:spcAft>
                          <a:spcPts val="480"/>
                        </a:spcAft>
                      </a:pPr>
                      <a:r>
                        <a:rPr lang="fr-FR" sz="2400" dirty="0">
                          <a:latin typeface="Times New Roman"/>
                          <a:ea typeface="Calibri"/>
                          <a:cs typeface="Times New Roman"/>
                        </a:rPr>
                        <a:t>B. pour </a:t>
                      </a:r>
                      <a:endParaRPr lang="ru-RU" sz="2400" dirty="0">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2385">
                        <a:spcBef>
                          <a:spcPts val="200"/>
                        </a:spcBef>
                        <a:spcAft>
                          <a:spcPts val="480"/>
                        </a:spcAft>
                      </a:pPr>
                      <a:r>
                        <a:rPr lang="fr-FR" sz="2400" dirty="0">
                          <a:latin typeface="Times New Roman"/>
                          <a:ea typeface="Calibri"/>
                          <a:cs typeface="Times New Roman"/>
                        </a:rPr>
                        <a:t>C. des</a:t>
                      </a:r>
                      <a:endParaRPr lang="ru-RU" sz="2400" dirty="0">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2385">
                        <a:spcBef>
                          <a:spcPts val="200"/>
                        </a:spcBef>
                        <a:spcAft>
                          <a:spcPts val="480"/>
                        </a:spcAft>
                      </a:pPr>
                      <a:r>
                        <a:rPr lang="fr-FR" sz="2400" dirty="0">
                          <a:latin typeface="Times New Roman"/>
                          <a:ea typeface="Calibri"/>
                          <a:cs typeface="Times New Roman"/>
                        </a:rPr>
                        <a:t>D. </a:t>
                      </a:r>
                      <a:r>
                        <a:rPr lang="fr-FR" sz="2400" dirty="0" smtClean="0">
                          <a:latin typeface="Times New Roman"/>
                          <a:ea typeface="Calibri"/>
                          <a:cs typeface="Times New Roman"/>
                        </a:rPr>
                        <a:t>de</a:t>
                      </a:r>
                      <a:endParaRPr lang="ru-RU" sz="2400" dirty="0">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8" name="Прямоугольник 7"/>
          <p:cNvSpPr/>
          <p:nvPr/>
        </p:nvSpPr>
        <p:spPr>
          <a:xfrm>
            <a:off x="285720" y="214290"/>
            <a:ext cx="8501122" cy="1895712"/>
          </a:xfrm>
          <a:prstGeom prst="rect">
            <a:avLst/>
          </a:prstGeom>
        </p:spPr>
        <p:txBody>
          <a:bodyPr wrap="square">
            <a:spAutoFit/>
          </a:bodyPr>
          <a:lstStyle/>
          <a:p>
            <a:pPr>
              <a:lnSpc>
                <a:spcPct val="125000"/>
              </a:lnSpc>
            </a:pPr>
            <a:r>
              <a:rPr lang="fr-FR" sz="2400" dirty="0" smtClean="0">
                <a:latin typeface="Times New Roman" pitchFamily="18" charset="0"/>
                <a:cs typeface="Times New Roman" pitchFamily="18" charset="0"/>
              </a:rPr>
              <a:t>Nous y étions arrivés juste _____ (9) pour déjeuner et avions passé l'après-midi à nous _____ (10) sur la plage, à faire du lèche-vitrines</a:t>
            </a:r>
            <a:r>
              <a:rPr lang="fr-FR" sz="2400" baseline="30000" dirty="0" smtClean="0">
                <a:latin typeface="Times New Roman" pitchFamily="18" charset="0"/>
                <a:cs typeface="Times New Roman" pitchFamily="18" charset="0"/>
              </a:rPr>
              <a:t>1</a:t>
            </a:r>
            <a:r>
              <a:rPr lang="fr-FR" sz="2400" dirty="0" smtClean="0">
                <a:latin typeface="Times New Roman" pitchFamily="18" charset="0"/>
                <a:cs typeface="Times New Roman" pitchFamily="18" charset="0"/>
              </a:rPr>
              <a:t> et à perdre _____ (11) argent dans la minable galerie _____ (12) jeux vidéo sur la jetée</a:t>
            </a:r>
            <a:r>
              <a:rPr lang="fr-FR" sz="2400" baseline="30000" dirty="0" smtClean="0">
                <a:latin typeface="Times New Roman" pitchFamily="18" charset="0"/>
                <a:cs typeface="Times New Roman" pitchFamily="18" charset="0"/>
              </a:rPr>
              <a:t>2</a:t>
            </a:r>
            <a:r>
              <a:rPr lang="fr-FR" sz="2400" dirty="0" smtClean="0">
                <a:latin typeface="Times New Roman" pitchFamily="18" charset="0"/>
                <a:cs typeface="Times New Roman" pitchFamily="18" charset="0"/>
              </a:rPr>
              <a:t>. </a:t>
            </a:r>
            <a:endParaRPr lang="ru-RU" sz="2400" dirty="0">
              <a:latin typeface="Times New Roman" pitchFamily="18" charset="0"/>
              <a:cs typeface="Times New Roman" pitchFamily="18" charset="0"/>
            </a:endParaRPr>
          </a:p>
        </p:txBody>
      </p:sp>
      <p:sp>
        <p:nvSpPr>
          <p:cNvPr id="6" name="Прямоугольник 5"/>
          <p:cNvSpPr/>
          <p:nvPr/>
        </p:nvSpPr>
        <p:spPr>
          <a:xfrm>
            <a:off x="214282" y="4429132"/>
            <a:ext cx="8715436" cy="1723549"/>
          </a:xfrm>
          <a:prstGeom prst="rect">
            <a:avLst/>
          </a:prstGeom>
        </p:spPr>
        <p:txBody>
          <a:bodyPr wrap="square">
            <a:spAutoFit/>
          </a:bodyPr>
          <a:lstStyle/>
          <a:p>
            <a:pPr>
              <a:spcAft>
                <a:spcPts val="1200"/>
              </a:spcAft>
            </a:pPr>
            <a:r>
              <a:rPr lang="fr-FR" sz="2400" dirty="0" smtClean="0">
                <a:latin typeface="Times New Roman" pitchFamily="18" charset="0"/>
                <a:cs typeface="Times New Roman" pitchFamily="18" charset="0"/>
              </a:rPr>
              <a:t>dans la minable galerie _____ (12) jeux vidéo: </a:t>
            </a:r>
          </a:p>
          <a:p>
            <a:pPr>
              <a:spcAft>
                <a:spcPts val="0"/>
              </a:spcAft>
            </a:pPr>
            <a:r>
              <a:rPr lang="fr-FR" sz="2400" dirty="0" smtClean="0">
                <a:solidFill>
                  <a:srgbClr val="FF0000"/>
                </a:solidFill>
                <a:latin typeface="Times New Roman" pitchFamily="18" charset="0"/>
                <a:cs typeface="Times New Roman" pitchFamily="18" charset="0"/>
              </a:rPr>
              <a:t>minable galerie de jeux vidéo </a:t>
            </a:r>
            <a:r>
              <a:rPr lang="fr-FR" sz="2400" strike="sngStrike" dirty="0" smtClean="0">
                <a:latin typeface="Times New Roman" pitchFamily="18" charset="0"/>
                <a:cs typeface="Times New Roman" pitchFamily="18" charset="0"/>
              </a:rPr>
              <a:t>à la différence de </a:t>
            </a:r>
            <a:r>
              <a:rPr lang="fr-FR" sz="2400" strike="sngStrike" dirty="0" smtClean="0">
                <a:solidFill>
                  <a:srgbClr val="FF0000"/>
                </a:solidFill>
                <a:latin typeface="Times New Roman" pitchFamily="18" charset="0"/>
                <a:cs typeface="Times New Roman" pitchFamily="18" charset="0"/>
              </a:rPr>
              <a:t>galerie des jeux vidéo</a:t>
            </a:r>
            <a:r>
              <a:rPr lang="fr-FR" sz="2400" strike="sngStrike" dirty="0" smtClean="0">
                <a:latin typeface="Times New Roman" pitchFamily="18" charset="0"/>
                <a:cs typeface="Times New Roman" pitchFamily="18" charset="0"/>
              </a:rPr>
              <a:t> </a:t>
            </a:r>
          </a:p>
          <a:p>
            <a:pPr>
              <a:spcAft>
                <a:spcPts val="1200"/>
              </a:spcAft>
            </a:pPr>
            <a:r>
              <a:rPr lang="fr-FR" sz="2400" strike="sngStrike" dirty="0" smtClean="0">
                <a:latin typeface="Times New Roman" pitchFamily="18" charset="0"/>
                <a:cs typeface="Times New Roman" pitchFamily="18" charset="0"/>
              </a:rPr>
              <a:t>qui a normalement du prestige, car on y trouve tous les jeux vidéo figurant sur le marché</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ext Box 2"/>
          <p:cNvSpPr txBox="1">
            <a:spLocks noChangeArrowheads="1"/>
          </p:cNvSpPr>
          <p:nvPr/>
        </p:nvSpPr>
        <p:spPr bwMode="auto">
          <a:xfrm>
            <a:off x="179388" y="188913"/>
            <a:ext cx="8713787" cy="457200"/>
          </a:xfrm>
          <a:prstGeom prst="rect">
            <a:avLst/>
          </a:prstGeom>
          <a:noFill/>
          <a:ln w="9525">
            <a:noFill/>
            <a:miter lim="800000"/>
            <a:headEnd/>
            <a:tailEnd/>
          </a:ln>
        </p:spPr>
        <p:txBody>
          <a:bodyPr>
            <a:spAutoFit/>
          </a:bodyPr>
          <a:lstStyle/>
          <a:p>
            <a:endParaRPr lang="ru-RU" sz="2400"/>
          </a:p>
        </p:txBody>
      </p:sp>
      <p:sp>
        <p:nvSpPr>
          <p:cNvPr id="6147" name="Rectangle 228"/>
          <p:cNvSpPr>
            <a:spLocks noChangeArrowheads="1"/>
          </p:cNvSpPr>
          <p:nvPr/>
        </p:nvSpPr>
        <p:spPr bwMode="auto">
          <a:xfrm>
            <a:off x="285720" y="357166"/>
            <a:ext cx="8640762" cy="6072229"/>
          </a:xfrm>
          <a:prstGeom prst="rect">
            <a:avLst/>
          </a:prstGeom>
          <a:noFill/>
          <a:ln w="9525">
            <a:noFill/>
            <a:miter lim="800000"/>
            <a:headEnd/>
            <a:tailEnd/>
          </a:ln>
        </p:spPr>
        <p:txBody>
          <a:bodyPr wrap="square" anchor="ctr">
            <a:spAutoFit/>
          </a:bodyPr>
          <a:lstStyle/>
          <a:p>
            <a:pPr fontAlgn="ctr">
              <a:spcBef>
                <a:spcPts val="0"/>
              </a:spcBef>
              <a:spcAft>
                <a:spcPts val="0"/>
              </a:spcAft>
            </a:pPr>
            <a:endParaRPr lang="ru-RU" sz="2800" dirty="0" smtClean="0">
              <a:latin typeface="Arial"/>
            </a:endParaRPr>
          </a:p>
          <a:p>
            <a:pPr fontAlgn="ctr">
              <a:spcBef>
                <a:spcPts val="0"/>
              </a:spcBef>
              <a:spcAft>
                <a:spcPts val="0"/>
              </a:spcAft>
            </a:pPr>
            <a:endParaRPr lang="ru-RU" sz="2800" dirty="0" smtClean="0">
              <a:latin typeface="Arial"/>
            </a:endParaRPr>
          </a:p>
          <a:p>
            <a:pPr fontAlgn="ctr">
              <a:spcBef>
                <a:spcPts val="0"/>
              </a:spcBef>
              <a:spcAft>
                <a:spcPts val="0"/>
              </a:spcAft>
            </a:pPr>
            <a:endParaRPr lang="ru-RU" sz="2800" dirty="0" smtClean="0">
              <a:latin typeface="Arial"/>
            </a:endParaRPr>
          </a:p>
          <a:p>
            <a:pPr fontAlgn="ctr">
              <a:spcBef>
                <a:spcPts val="0"/>
              </a:spcBef>
              <a:spcAft>
                <a:spcPts val="0"/>
              </a:spcAft>
            </a:pPr>
            <a:endParaRPr lang="ru-RU" sz="2800" dirty="0" smtClean="0">
              <a:latin typeface="Arial"/>
            </a:endParaRPr>
          </a:p>
          <a:p>
            <a:pPr fontAlgn="ctr">
              <a:spcBef>
                <a:spcPts val="0"/>
              </a:spcBef>
              <a:spcAft>
                <a:spcPts val="0"/>
              </a:spcAft>
            </a:pPr>
            <a:endParaRPr lang="ru-RU" sz="2800" dirty="0" smtClean="0">
              <a:latin typeface="Arial"/>
            </a:endParaRPr>
          </a:p>
          <a:p>
            <a:pPr fontAlgn="ctr">
              <a:spcBef>
                <a:spcPts val="0"/>
              </a:spcBef>
              <a:spcAft>
                <a:spcPts val="0"/>
              </a:spcAft>
            </a:pPr>
            <a:endParaRPr lang="ru-RU" sz="2800" dirty="0" smtClean="0">
              <a:latin typeface="Arial"/>
            </a:endParaRPr>
          </a:p>
          <a:p>
            <a:pPr fontAlgn="ctr">
              <a:spcBef>
                <a:spcPts val="0"/>
              </a:spcBef>
              <a:spcAft>
                <a:spcPts val="0"/>
              </a:spcAft>
            </a:pPr>
            <a:endParaRPr lang="ru-RU" sz="2800" dirty="0" smtClean="0">
              <a:latin typeface="Arial"/>
            </a:endParaRPr>
          </a:p>
          <a:p>
            <a:pPr fontAlgn="ctr">
              <a:spcBef>
                <a:spcPts val="0"/>
              </a:spcBef>
              <a:spcAft>
                <a:spcPts val="0"/>
              </a:spcAft>
            </a:pPr>
            <a:endParaRPr lang="ru-RU" sz="2400" dirty="0" smtClean="0">
              <a:latin typeface="Arial"/>
            </a:endParaRPr>
          </a:p>
          <a:p>
            <a:pPr fontAlgn="ctr">
              <a:spcBef>
                <a:spcPts val="0"/>
              </a:spcBef>
              <a:spcAft>
                <a:spcPts val="0"/>
              </a:spcAft>
            </a:pPr>
            <a:endParaRPr lang="ru-RU" sz="2400" dirty="0" smtClean="0">
              <a:latin typeface="Arial"/>
            </a:endParaRPr>
          </a:p>
          <a:p>
            <a:pPr fontAlgn="ctr">
              <a:spcBef>
                <a:spcPts val="0"/>
              </a:spcBef>
              <a:spcAft>
                <a:spcPts val="0"/>
              </a:spcAft>
            </a:pPr>
            <a:endParaRPr lang="ru-RU" sz="2400" dirty="0" smtClean="0">
              <a:latin typeface="Arial"/>
            </a:endParaRPr>
          </a:p>
          <a:p>
            <a:pPr fontAlgn="ctr">
              <a:spcBef>
                <a:spcPts val="0"/>
              </a:spcBef>
              <a:spcAft>
                <a:spcPts val="0"/>
              </a:spcAft>
            </a:pPr>
            <a:endParaRPr lang="ru-RU" sz="2400" dirty="0" smtClean="0">
              <a:latin typeface="Arial"/>
            </a:endParaRPr>
          </a:p>
          <a:p>
            <a:pPr fontAlgn="ctr">
              <a:spcBef>
                <a:spcPts val="0"/>
              </a:spcBef>
              <a:spcAft>
                <a:spcPts val="0"/>
              </a:spcAft>
            </a:pPr>
            <a:endParaRPr lang="ru-RU" sz="2400" dirty="0" smtClean="0">
              <a:latin typeface="Arial"/>
            </a:endParaRPr>
          </a:p>
          <a:p>
            <a:pPr fontAlgn="ctr">
              <a:spcBef>
                <a:spcPts val="0"/>
              </a:spcBef>
              <a:spcAft>
                <a:spcPts val="0"/>
              </a:spcAft>
            </a:pPr>
            <a:endParaRPr lang="ru-RU" sz="2400" dirty="0" smtClean="0">
              <a:latin typeface="Arial"/>
            </a:endParaRPr>
          </a:p>
          <a:p>
            <a:pPr fontAlgn="ctr">
              <a:spcBef>
                <a:spcPts val="0"/>
              </a:spcBef>
              <a:spcAft>
                <a:spcPts val="0"/>
              </a:spcAft>
            </a:pPr>
            <a:endParaRPr lang="ru-RU" sz="2400" dirty="0" smtClean="0">
              <a:latin typeface="Arial"/>
            </a:endParaRPr>
          </a:p>
          <a:p>
            <a:endParaRPr lang="fr-FR" sz="2400" dirty="0"/>
          </a:p>
        </p:txBody>
      </p:sp>
      <p:graphicFrame>
        <p:nvGraphicFramePr>
          <p:cNvPr id="4551" name="Group 455"/>
          <p:cNvGraphicFramePr>
            <a:graphicFrameLocks noGrp="1"/>
          </p:cNvGraphicFramePr>
          <p:nvPr/>
        </p:nvGraphicFramePr>
        <p:xfrm>
          <a:off x="214282" y="3214686"/>
          <a:ext cx="8715436" cy="1728000"/>
        </p:xfrm>
        <a:graphic>
          <a:graphicData uri="http://schemas.openxmlformats.org/drawingml/2006/table">
            <a:tbl>
              <a:tblPr/>
              <a:tblGrid>
                <a:gridCol w="500066"/>
                <a:gridCol w="1974051"/>
                <a:gridCol w="1812163"/>
                <a:gridCol w="2428892"/>
                <a:gridCol w="2000264"/>
              </a:tblGrid>
              <a:tr h="432000">
                <a:tc>
                  <a:txBody>
                    <a:bodyPr/>
                    <a:lstStyle/>
                    <a:p>
                      <a:pPr marL="0" indent="0" algn="l">
                        <a:spcBef>
                          <a:spcPts val="200"/>
                        </a:spcBef>
                        <a:spcAft>
                          <a:spcPts val="200"/>
                        </a:spcAft>
                      </a:pPr>
                      <a:r>
                        <a:rPr lang="fr-FR" sz="2800" b="1" dirty="0" smtClean="0">
                          <a:latin typeface="Times New Roman"/>
                          <a:ea typeface="Calibri"/>
                          <a:cs typeface="Times New Roman"/>
                        </a:rPr>
                        <a:t> 9</a:t>
                      </a:r>
                      <a:endParaRPr lang="ru-RU" sz="28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70485">
                        <a:spcBef>
                          <a:spcPts val="200"/>
                        </a:spcBef>
                        <a:spcAft>
                          <a:spcPts val="480"/>
                        </a:spcAft>
                      </a:pPr>
                      <a:r>
                        <a:rPr lang="fr-FR" sz="2800" dirty="0">
                          <a:solidFill>
                            <a:srgbClr val="FF0000"/>
                          </a:solidFill>
                          <a:latin typeface="Times New Roman"/>
                          <a:ea typeface="Calibri"/>
                          <a:cs typeface="Times New Roman"/>
                        </a:rPr>
                        <a:t>A. à </a:t>
                      </a:r>
                      <a:r>
                        <a:rPr lang="fr-FR" sz="2800" dirty="0" smtClean="0">
                          <a:solidFill>
                            <a:srgbClr val="FF0000"/>
                          </a:solidFill>
                          <a:latin typeface="Times New Roman"/>
                          <a:ea typeface="Calibri"/>
                          <a:cs typeface="Times New Roman"/>
                        </a:rPr>
                        <a:t>temps</a:t>
                      </a:r>
                      <a:endParaRPr lang="ru-RU" sz="2800" dirty="0">
                        <a:solidFill>
                          <a:srgbClr val="FF0000"/>
                        </a:solidFill>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21590">
                        <a:spcBef>
                          <a:spcPts val="200"/>
                        </a:spcBef>
                        <a:spcAft>
                          <a:spcPts val="480"/>
                        </a:spcAft>
                      </a:pPr>
                      <a:r>
                        <a:rPr lang="fr-FR" sz="2800" dirty="0">
                          <a:latin typeface="Times New Roman"/>
                          <a:ea typeface="Calibri"/>
                          <a:cs typeface="Times New Roman"/>
                        </a:rPr>
                        <a:t>B. ─</a:t>
                      </a:r>
                      <a:endParaRPr lang="ru-RU" sz="2800" dirty="0">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2385">
                        <a:spcBef>
                          <a:spcPts val="200"/>
                        </a:spcBef>
                        <a:spcAft>
                          <a:spcPts val="480"/>
                        </a:spcAft>
                      </a:pPr>
                      <a:r>
                        <a:rPr lang="fr-FR" sz="2800">
                          <a:latin typeface="Times New Roman"/>
                          <a:ea typeface="Calibri"/>
                          <a:cs typeface="Times New Roman"/>
                        </a:rPr>
                        <a:t>C. au moment</a:t>
                      </a:r>
                      <a:endParaRPr lang="ru-RU" sz="2800">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2385">
                        <a:spcBef>
                          <a:spcPts val="200"/>
                        </a:spcBef>
                        <a:spcAft>
                          <a:spcPts val="480"/>
                        </a:spcAft>
                      </a:pPr>
                      <a:r>
                        <a:rPr lang="fr-FR" sz="2800" dirty="0">
                          <a:latin typeface="Times New Roman"/>
                          <a:ea typeface="Calibri"/>
                          <a:cs typeface="Times New Roman"/>
                        </a:rPr>
                        <a:t>D. à l’heure</a:t>
                      </a:r>
                      <a:endParaRPr lang="ru-RU" sz="2800" dirty="0">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32000">
                <a:tc>
                  <a:txBody>
                    <a:bodyPr/>
                    <a:lstStyle/>
                    <a:p>
                      <a:pPr marL="0" indent="0" algn="l">
                        <a:spcBef>
                          <a:spcPts val="200"/>
                        </a:spcBef>
                        <a:spcAft>
                          <a:spcPts val="200"/>
                        </a:spcAft>
                      </a:pPr>
                      <a:r>
                        <a:rPr lang="fr-FR" sz="2800" b="1" dirty="0" smtClean="0">
                          <a:latin typeface="Times New Roman"/>
                          <a:ea typeface="Calibri"/>
                          <a:cs typeface="Times New Roman"/>
                        </a:rPr>
                        <a:t>10</a:t>
                      </a:r>
                      <a:endParaRPr lang="ru-RU" sz="28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70485" indent="-635">
                        <a:spcBef>
                          <a:spcPts val="200"/>
                        </a:spcBef>
                        <a:spcAft>
                          <a:spcPts val="480"/>
                        </a:spcAft>
                      </a:pPr>
                      <a:r>
                        <a:rPr lang="ru-RU" sz="2800" dirty="0">
                          <a:latin typeface="Times New Roman"/>
                          <a:ea typeface="Calibri"/>
                        </a:rPr>
                        <a:t>А</a:t>
                      </a:r>
                      <a:r>
                        <a:rPr lang="fr-FR" sz="2800" dirty="0">
                          <a:latin typeface="Times New Roman"/>
                          <a:ea typeface="Calibri"/>
                        </a:rPr>
                        <a:t>. arrêter</a:t>
                      </a:r>
                      <a:endParaRPr lang="ru-RU" sz="2800" dirty="0">
                        <a:latin typeface="Times New Roman"/>
                        <a:ea typeface="Calibri"/>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21590">
                        <a:spcBef>
                          <a:spcPts val="200"/>
                        </a:spcBef>
                        <a:spcAft>
                          <a:spcPts val="480"/>
                        </a:spcAft>
                      </a:pPr>
                      <a:r>
                        <a:rPr lang="fr-FR" sz="2800" dirty="0">
                          <a:solidFill>
                            <a:srgbClr val="FF0000"/>
                          </a:solidFill>
                          <a:latin typeface="Times New Roman"/>
                          <a:ea typeface="Calibri"/>
                        </a:rPr>
                        <a:t>B. </a:t>
                      </a:r>
                      <a:r>
                        <a:rPr lang="fr-FR" sz="2800" dirty="0" smtClean="0">
                          <a:solidFill>
                            <a:srgbClr val="FF0000"/>
                          </a:solidFill>
                          <a:latin typeface="Times New Roman"/>
                          <a:ea typeface="Calibri"/>
                        </a:rPr>
                        <a:t>balader</a:t>
                      </a:r>
                      <a:endParaRPr lang="ru-RU" sz="2800" dirty="0">
                        <a:solidFill>
                          <a:srgbClr val="FF0000"/>
                        </a:solidFill>
                        <a:latin typeface="Times New Roman"/>
                        <a:ea typeface="Calibri"/>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2385">
                        <a:spcBef>
                          <a:spcPts val="200"/>
                        </a:spcBef>
                        <a:spcAft>
                          <a:spcPts val="480"/>
                        </a:spcAft>
                      </a:pPr>
                      <a:r>
                        <a:rPr lang="fr-FR" sz="2800">
                          <a:latin typeface="Times New Roman"/>
                          <a:ea typeface="Calibri"/>
                        </a:rPr>
                        <a:t>C. flâner</a:t>
                      </a:r>
                      <a:endParaRPr lang="ru-RU" sz="2800">
                        <a:latin typeface="Times New Roman"/>
                        <a:ea typeface="Calibri"/>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2385">
                        <a:spcBef>
                          <a:spcPts val="200"/>
                        </a:spcBef>
                        <a:spcAft>
                          <a:spcPts val="480"/>
                        </a:spcAft>
                      </a:pPr>
                      <a:r>
                        <a:rPr lang="fr-FR" sz="2800" dirty="0">
                          <a:latin typeface="Times New Roman"/>
                          <a:ea typeface="Calibri"/>
                        </a:rPr>
                        <a:t>D. attarder</a:t>
                      </a:r>
                      <a:endParaRPr lang="ru-RU" sz="2800" dirty="0">
                        <a:latin typeface="Times New Roman"/>
                        <a:ea typeface="Calibri"/>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32000">
                <a:tc>
                  <a:txBody>
                    <a:bodyPr/>
                    <a:lstStyle/>
                    <a:p>
                      <a:pPr marL="0" indent="0" algn="l">
                        <a:spcBef>
                          <a:spcPts val="200"/>
                        </a:spcBef>
                        <a:spcAft>
                          <a:spcPts val="200"/>
                        </a:spcAft>
                      </a:pPr>
                      <a:r>
                        <a:rPr lang="fr-FR" sz="2800" b="1" dirty="0" smtClean="0">
                          <a:latin typeface="Times New Roman"/>
                          <a:ea typeface="Calibri"/>
                          <a:cs typeface="Times New Roman"/>
                        </a:rPr>
                        <a:t>11</a:t>
                      </a:r>
                      <a:endParaRPr lang="ru-RU" sz="28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70485" indent="-635">
                        <a:spcBef>
                          <a:spcPts val="200"/>
                        </a:spcBef>
                        <a:spcAft>
                          <a:spcPts val="480"/>
                        </a:spcAft>
                      </a:pPr>
                      <a:r>
                        <a:rPr lang="ru-RU" sz="2800" dirty="0">
                          <a:latin typeface="Times New Roman"/>
                          <a:ea typeface="Calibri"/>
                          <a:cs typeface="Times New Roman"/>
                        </a:rPr>
                        <a:t>А</a:t>
                      </a:r>
                      <a:r>
                        <a:rPr lang="fr-FR" sz="2800" dirty="0">
                          <a:latin typeface="Times New Roman"/>
                          <a:ea typeface="Calibri"/>
                          <a:cs typeface="Times New Roman"/>
                        </a:rPr>
                        <a:t>. l’</a:t>
                      </a:r>
                      <a:endParaRPr lang="ru-RU" sz="2800" dirty="0">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21590">
                        <a:spcBef>
                          <a:spcPts val="200"/>
                        </a:spcBef>
                        <a:spcAft>
                          <a:spcPts val="480"/>
                        </a:spcAft>
                      </a:pPr>
                      <a:r>
                        <a:rPr lang="fr-FR" sz="2800" dirty="0">
                          <a:latin typeface="Times New Roman"/>
                          <a:ea typeface="Calibri"/>
                          <a:cs typeface="Times New Roman"/>
                        </a:rPr>
                        <a:t>B. d’</a:t>
                      </a:r>
                      <a:endParaRPr lang="ru-RU" sz="2800" dirty="0">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2385">
                        <a:spcBef>
                          <a:spcPts val="200"/>
                        </a:spcBef>
                        <a:spcAft>
                          <a:spcPts val="480"/>
                        </a:spcAft>
                      </a:pPr>
                      <a:r>
                        <a:rPr lang="fr-FR" sz="2800" dirty="0">
                          <a:solidFill>
                            <a:srgbClr val="FF0000"/>
                          </a:solidFill>
                          <a:latin typeface="Times New Roman"/>
                          <a:ea typeface="Calibri"/>
                          <a:cs typeface="Times New Roman"/>
                        </a:rPr>
                        <a:t>C. de l</a:t>
                      </a:r>
                      <a:r>
                        <a:rPr lang="fr-FR" sz="2800" dirty="0" smtClean="0">
                          <a:solidFill>
                            <a:srgbClr val="FF0000"/>
                          </a:solidFill>
                          <a:latin typeface="Times New Roman"/>
                          <a:ea typeface="Calibri"/>
                          <a:cs typeface="Times New Roman"/>
                        </a:rPr>
                        <a:t>'</a:t>
                      </a:r>
                      <a:endParaRPr lang="ru-RU" sz="2800" dirty="0">
                        <a:solidFill>
                          <a:srgbClr val="FF0000"/>
                        </a:solidFill>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2385">
                        <a:spcBef>
                          <a:spcPts val="200"/>
                        </a:spcBef>
                        <a:spcAft>
                          <a:spcPts val="480"/>
                        </a:spcAft>
                      </a:pPr>
                      <a:r>
                        <a:rPr lang="fr-FR" sz="2800" dirty="0">
                          <a:latin typeface="Times New Roman"/>
                          <a:ea typeface="Calibri"/>
                          <a:cs typeface="Times New Roman"/>
                        </a:rPr>
                        <a:t>D. tout l’</a:t>
                      </a:r>
                      <a:endParaRPr lang="ru-RU" sz="2800" dirty="0">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32000">
                <a:tc>
                  <a:txBody>
                    <a:bodyPr/>
                    <a:lstStyle/>
                    <a:p>
                      <a:pPr marL="0" indent="0" algn="l">
                        <a:spcBef>
                          <a:spcPts val="200"/>
                        </a:spcBef>
                        <a:spcAft>
                          <a:spcPts val="200"/>
                        </a:spcAft>
                      </a:pPr>
                      <a:r>
                        <a:rPr lang="fr-FR" sz="2800" b="1" dirty="0" smtClean="0">
                          <a:latin typeface="Times New Roman" pitchFamily="18" charset="0"/>
                          <a:ea typeface="Calibri"/>
                          <a:cs typeface="Times New Roman" pitchFamily="18" charset="0"/>
                        </a:rPr>
                        <a:t>12</a:t>
                      </a:r>
                      <a:endParaRPr lang="ru-RU" sz="2800" b="1" dirty="0">
                        <a:latin typeface="Times New Roman" pitchFamily="18" charset="0"/>
                        <a:ea typeface="Calibri"/>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70485" indent="-635">
                        <a:spcBef>
                          <a:spcPts val="200"/>
                        </a:spcBef>
                        <a:spcAft>
                          <a:spcPts val="480"/>
                        </a:spcAft>
                      </a:pPr>
                      <a:r>
                        <a:rPr lang="ru-RU" sz="2800" dirty="0">
                          <a:latin typeface="Times New Roman"/>
                          <a:ea typeface="Calibri"/>
                          <a:cs typeface="Times New Roman"/>
                        </a:rPr>
                        <a:t>А</a:t>
                      </a:r>
                      <a:r>
                        <a:rPr lang="fr-FR" sz="2800" dirty="0">
                          <a:latin typeface="Times New Roman"/>
                          <a:ea typeface="Calibri"/>
                          <a:cs typeface="Times New Roman"/>
                        </a:rPr>
                        <a:t>. à</a:t>
                      </a:r>
                      <a:endParaRPr lang="ru-RU" sz="2800" dirty="0">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21590">
                        <a:spcBef>
                          <a:spcPts val="200"/>
                        </a:spcBef>
                        <a:spcAft>
                          <a:spcPts val="480"/>
                        </a:spcAft>
                      </a:pPr>
                      <a:r>
                        <a:rPr lang="fr-FR" sz="2800" dirty="0">
                          <a:latin typeface="Times New Roman"/>
                          <a:ea typeface="Calibri"/>
                          <a:cs typeface="Times New Roman"/>
                        </a:rPr>
                        <a:t>B. pour </a:t>
                      </a:r>
                      <a:endParaRPr lang="ru-RU" sz="2800" dirty="0">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2385">
                        <a:spcBef>
                          <a:spcPts val="200"/>
                        </a:spcBef>
                        <a:spcAft>
                          <a:spcPts val="480"/>
                        </a:spcAft>
                      </a:pPr>
                      <a:r>
                        <a:rPr lang="fr-FR" sz="2800" dirty="0">
                          <a:latin typeface="Times New Roman"/>
                          <a:ea typeface="Calibri"/>
                          <a:cs typeface="Times New Roman"/>
                        </a:rPr>
                        <a:t>C. des</a:t>
                      </a:r>
                      <a:endParaRPr lang="ru-RU" sz="2800" dirty="0">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2385">
                        <a:spcBef>
                          <a:spcPts val="200"/>
                        </a:spcBef>
                        <a:spcAft>
                          <a:spcPts val="480"/>
                        </a:spcAft>
                      </a:pPr>
                      <a:r>
                        <a:rPr lang="fr-FR" sz="2800" dirty="0">
                          <a:solidFill>
                            <a:srgbClr val="FF0000"/>
                          </a:solidFill>
                          <a:latin typeface="Times New Roman"/>
                          <a:ea typeface="Calibri"/>
                          <a:cs typeface="Times New Roman"/>
                        </a:rPr>
                        <a:t>D. </a:t>
                      </a:r>
                      <a:r>
                        <a:rPr lang="fr-FR" sz="2800" dirty="0" smtClean="0">
                          <a:solidFill>
                            <a:srgbClr val="FF0000"/>
                          </a:solidFill>
                          <a:latin typeface="Times New Roman"/>
                          <a:ea typeface="Calibri"/>
                          <a:cs typeface="Times New Roman"/>
                        </a:rPr>
                        <a:t>de</a:t>
                      </a:r>
                      <a:endParaRPr lang="ru-RU" sz="2800" dirty="0">
                        <a:solidFill>
                          <a:srgbClr val="FF0000"/>
                        </a:solidFill>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8" name="Прямоугольник 7"/>
          <p:cNvSpPr/>
          <p:nvPr/>
        </p:nvSpPr>
        <p:spPr>
          <a:xfrm>
            <a:off x="214282" y="357166"/>
            <a:ext cx="8501122" cy="2196242"/>
          </a:xfrm>
          <a:prstGeom prst="rect">
            <a:avLst/>
          </a:prstGeom>
        </p:spPr>
        <p:txBody>
          <a:bodyPr wrap="square">
            <a:spAutoFit/>
          </a:bodyPr>
          <a:lstStyle/>
          <a:p>
            <a:pPr>
              <a:lnSpc>
                <a:spcPct val="125000"/>
              </a:lnSpc>
            </a:pPr>
            <a:r>
              <a:rPr lang="fr-FR" sz="2800" dirty="0" smtClean="0">
                <a:latin typeface="Times New Roman" pitchFamily="18" charset="0"/>
                <a:cs typeface="Times New Roman" pitchFamily="18" charset="0"/>
              </a:rPr>
              <a:t>Nous y étions arrivés juste _____ (9) pour déjeuner et avions passé l'après-midi à nous _____ (10) sur la plage, à faire du lèche-vitrines</a:t>
            </a:r>
            <a:r>
              <a:rPr lang="fr-FR" sz="2800" baseline="30000" dirty="0" smtClean="0">
                <a:latin typeface="Times New Roman" pitchFamily="18" charset="0"/>
                <a:cs typeface="Times New Roman" pitchFamily="18" charset="0"/>
              </a:rPr>
              <a:t>1</a:t>
            </a:r>
            <a:r>
              <a:rPr lang="fr-FR" sz="2800" dirty="0" smtClean="0">
                <a:latin typeface="Times New Roman" pitchFamily="18" charset="0"/>
                <a:cs typeface="Times New Roman" pitchFamily="18" charset="0"/>
              </a:rPr>
              <a:t> et à perdre _____ (11) argent dans la minable galerie _____ (12) jeux vidéo sur la jetée</a:t>
            </a:r>
            <a:r>
              <a:rPr lang="fr-FR" sz="2800" baseline="30000" dirty="0" smtClean="0">
                <a:latin typeface="Times New Roman" pitchFamily="18" charset="0"/>
                <a:cs typeface="Times New Roman" pitchFamily="18" charset="0"/>
              </a:rPr>
              <a:t>2</a:t>
            </a:r>
            <a:r>
              <a:rPr lang="fr-FR" sz="2800" dirty="0" smtClean="0">
                <a:latin typeface="Times New Roman" pitchFamily="18" charset="0"/>
                <a:cs typeface="Times New Roman" pitchFamily="18" charset="0"/>
              </a:rPr>
              <a:t>. </a:t>
            </a:r>
            <a:endParaRPr lang="ru-RU" sz="28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ext Box 2"/>
          <p:cNvSpPr txBox="1">
            <a:spLocks noChangeArrowheads="1"/>
          </p:cNvSpPr>
          <p:nvPr/>
        </p:nvSpPr>
        <p:spPr bwMode="auto">
          <a:xfrm>
            <a:off x="179388" y="188913"/>
            <a:ext cx="8713787" cy="457200"/>
          </a:xfrm>
          <a:prstGeom prst="rect">
            <a:avLst/>
          </a:prstGeom>
          <a:noFill/>
          <a:ln w="9525">
            <a:noFill/>
            <a:miter lim="800000"/>
            <a:headEnd/>
            <a:tailEnd/>
          </a:ln>
        </p:spPr>
        <p:txBody>
          <a:bodyPr>
            <a:spAutoFit/>
          </a:bodyPr>
          <a:lstStyle/>
          <a:p>
            <a:endParaRPr lang="ru-RU" sz="2400"/>
          </a:p>
        </p:txBody>
      </p:sp>
      <p:sp>
        <p:nvSpPr>
          <p:cNvPr id="6147" name="Rectangle 228"/>
          <p:cNvSpPr>
            <a:spLocks noChangeArrowheads="1"/>
          </p:cNvSpPr>
          <p:nvPr/>
        </p:nvSpPr>
        <p:spPr bwMode="auto">
          <a:xfrm>
            <a:off x="285720" y="357167"/>
            <a:ext cx="8640762" cy="6063198"/>
          </a:xfrm>
          <a:prstGeom prst="rect">
            <a:avLst/>
          </a:prstGeom>
          <a:noFill/>
          <a:ln w="9525">
            <a:noFill/>
            <a:miter lim="800000"/>
            <a:headEnd/>
            <a:tailEnd/>
          </a:ln>
        </p:spPr>
        <p:txBody>
          <a:bodyPr wrap="square" anchor="ctr">
            <a:spAutoFit/>
          </a:bodyPr>
          <a:lstStyle/>
          <a:p>
            <a:pPr fontAlgn="ctr">
              <a:spcBef>
                <a:spcPts val="0"/>
              </a:spcBef>
              <a:spcAft>
                <a:spcPts val="0"/>
              </a:spcAft>
            </a:pPr>
            <a:endParaRPr lang="ru-RU" sz="2800" dirty="0" smtClean="0">
              <a:latin typeface="Arial"/>
            </a:endParaRPr>
          </a:p>
          <a:p>
            <a:pPr fontAlgn="ctr">
              <a:spcBef>
                <a:spcPts val="0"/>
              </a:spcBef>
              <a:spcAft>
                <a:spcPts val="0"/>
              </a:spcAft>
            </a:pPr>
            <a:endParaRPr lang="ru-RU" sz="2800" dirty="0" smtClean="0">
              <a:latin typeface="Arial"/>
            </a:endParaRPr>
          </a:p>
          <a:p>
            <a:pPr fontAlgn="ctr">
              <a:spcBef>
                <a:spcPts val="0"/>
              </a:spcBef>
              <a:spcAft>
                <a:spcPts val="0"/>
              </a:spcAft>
            </a:pPr>
            <a:endParaRPr lang="ru-RU" sz="2800" dirty="0" smtClean="0">
              <a:latin typeface="Arial"/>
            </a:endParaRPr>
          </a:p>
          <a:p>
            <a:pPr fontAlgn="ctr">
              <a:spcBef>
                <a:spcPts val="0"/>
              </a:spcBef>
              <a:spcAft>
                <a:spcPts val="0"/>
              </a:spcAft>
            </a:pPr>
            <a:endParaRPr lang="ru-RU" sz="2800" dirty="0" smtClean="0">
              <a:latin typeface="Arial"/>
            </a:endParaRPr>
          </a:p>
          <a:p>
            <a:pPr fontAlgn="ctr">
              <a:spcBef>
                <a:spcPts val="0"/>
              </a:spcBef>
              <a:spcAft>
                <a:spcPts val="0"/>
              </a:spcAft>
            </a:pPr>
            <a:endParaRPr lang="ru-RU" sz="2800" dirty="0" smtClean="0">
              <a:latin typeface="Arial"/>
            </a:endParaRPr>
          </a:p>
          <a:p>
            <a:pPr fontAlgn="ctr">
              <a:spcBef>
                <a:spcPts val="0"/>
              </a:spcBef>
              <a:spcAft>
                <a:spcPts val="0"/>
              </a:spcAft>
            </a:pPr>
            <a:endParaRPr lang="ru-RU" sz="2800" dirty="0" smtClean="0">
              <a:latin typeface="Arial"/>
            </a:endParaRPr>
          </a:p>
          <a:p>
            <a:pPr fontAlgn="ctr">
              <a:spcBef>
                <a:spcPts val="0"/>
              </a:spcBef>
              <a:spcAft>
                <a:spcPts val="0"/>
              </a:spcAft>
            </a:pPr>
            <a:endParaRPr lang="ru-RU" sz="2800" dirty="0" smtClean="0">
              <a:latin typeface="Arial"/>
            </a:endParaRPr>
          </a:p>
          <a:p>
            <a:pPr fontAlgn="ctr">
              <a:spcBef>
                <a:spcPts val="0"/>
              </a:spcBef>
              <a:spcAft>
                <a:spcPts val="0"/>
              </a:spcAft>
            </a:pPr>
            <a:endParaRPr lang="ru-RU" sz="2400" dirty="0" smtClean="0">
              <a:latin typeface="Arial"/>
            </a:endParaRPr>
          </a:p>
          <a:p>
            <a:pPr fontAlgn="ctr">
              <a:spcBef>
                <a:spcPts val="0"/>
              </a:spcBef>
              <a:spcAft>
                <a:spcPts val="0"/>
              </a:spcAft>
            </a:pPr>
            <a:endParaRPr lang="ru-RU" sz="2400" dirty="0" smtClean="0">
              <a:latin typeface="Arial"/>
            </a:endParaRPr>
          </a:p>
          <a:p>
            <a:pPr fontAlgn="ctr">
              <a:spcBef>
                <a:spcPts val="0"/>
              </a:spcBef>
              <a:spcAft>
                <a:spcPts val="0"/>
              </a:spcAft>
            </a:pPr>
            <a:endParaRPr lang="ru-RU" sz="2400" dirty="0" smtClean="0">
              <a:latin typeface="Arial"/>
            </a:endParaRPr>
          </a:p>
          <a:p>
            <a:pPr fontAlgn="ctr">
              <a:spcBef>
                <a:spcPts val="0"/>
              </a:spcBef>
              <a:spcAft>
                <a:spcPts val="0"/>
              </a:spcAft>
            </a:pPr>
            <a:endParaRPr lang="ru-RU" sz="2400" dirty="0" smtClean="0">
              <a:latin typeface="Arial"/>
            </a:endParaRPr>
          </a:p>
          <a:p>
            <a:pPr fontAlgn="ctr">
              <a:spcBef>
                <a:spcPts val="0"/>
              </a:spcBef>
              <a:spcAft>
                <a:spcPts val="0"/>
              </a:spcAft>
            </a:pPr>
            <a:endParaRPr lang="ru-RU" sz="2400" dirty="0" smtClean="0">
              <a:latin typeface="Arial"/>
            </a:endParaRPr>
          </a:p>
          <a:p>
            <a:pPr fontAlgn="ctr">
              <a:spcBef>
                <a:spcPts val="0"/>
              </a:spcBef>
              <a:spcAft>
                <a:spcPts val="0"/>
              </a:spcAft>
            </a:pPr>
            <a:endParaRPr lang="ru-RU" sz="2400" dirty="0" smtClean="0">
              <a:latin typeface="Arial"/>
            </a:endParaRPr>
          </a:p>
          <a:p>
            <a:pPr fontAlgn="ctr">
              <a:spcBef>
                <a:spcPts val="0"/>
              </a:spcBef>
              <a:spcAft>
                <a:spcPts val="0"/>
              </a:spcAft>
            </a:pPr>
            <a:endParaRPr lang="ru-RU" sz="2400" dirty="0" smtClean="0">
              <a:latin typeface="Arial"/>
            </a:endParaRPr>
          </a:p>
          <a:p>
            <a:endParaRPr lang="fr-FR" sz="2400" dirty="0"/>
          </a:p>
        </p:txBody>
      </p:sp>
      <p:sp>
        <p:nvSpPr>
          <p:cNvPr id="6" name="Прямоугольник 5"/>
          <p:cNvSpPr/>
          <p:nvPr/>
        </p:nvSpPr>
        <p:spPr>
          <a:xfrm>
            <a:off x="214282" y="428604"/>
            <a:ext cx="8643998" cy="1969770"/>
          </a:xfrm>
          <a:prstGeom prst="rect">
            <a:avLst/>
          </a:prstGeom>
        </p:spPr>
        <p:txBody>
          <a:bodyPr wrap="square">
            <a:spAutoFit/>
          </a:bodyPr>
          <a:lstStyle/>
          <a:p>
            <a:pPr>
              <a:spcAft>
                <a:spcPts val="1200"/>
              </a:spcAft>
            </a:pPr>
            <a:r>
              <a:rPr lang="fr-FR" sz="2800" b="1" dirty="0" smtClean="0"/>
              <a:t>Exercice 2</a:t>
            </a:r>
            <a:endParaRPr lang="ru-RU" sz="2800" dirty="0" smtClean="0"/>
          </a:p>
          <a:p>
            <a:pPr algn="just">
              <a:spcAft>
                <a:spcPts val="1200"/>
              </a:spcAft>
            </a:pPr>
            <a:r>
              <a:rPr lang="fr-FR" sz="2800" i="1" dirty="0" smtClean="0"/>
              <a:t>Mettre les verbes aux temps et modes qui conviennent, employer l’apostrophe si nécessaire.								15 points</a:t>
            </a:r>
            <a:endParaRPr lang="ru-RU" sz="2800"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142844" y="142852"/>
          <a:ext cx="8786874" cy="5852160"/>
        </p:xfrm>
        <a:graphic>
          <a:graphicData uri="http://schemas.openxmlformats.org/drawingml/2006/table">
            <a:tbl>
              <a:tblPr firstRow="1" bandRow="1">
                <a:tableStyleId>{F5AB1C69-6EDB-4FF4-983F-18BD219EF322}</a:tableStyleId>
              </a:tblPr>
              <a:tblGrid>
                <a:gridCol w="7143800"/>
                <a:gridCol w="1643074"/>
              </a:tblGrid>
              <a:tr h="370840">
                <a:tc>
                  <a:txBody>
                    <a:bodyPr/>
                    <a:lstStyle/>
                    <a:p>
                      <a:pPr marL="0" indent="0" algn="just">
                        <a:lnSpc>
                          <a:spcPct val="150000"/>
                        </a:lnSpc>
                        <a:spcBef>
                          <a:spcPts val="600"/>
                        </a:spcBef>
                        <a:spcAft>
                          <a:spcPts val="0"/>
                        </a:spcAft>
                      </a:pPr>
                      <a:r>
                        <a:rPr lang="fr-FR" sz="1600" b="0" dirty="0">
                          <a:solidFill>
                            <a:schemeClr val="tx1"/>
                          </a:solidFill>
                          <a:latin typeface="Times New Roman" pitchFamily="18" charset="0"/>
                          <a:cs typeface="Times New Roman" pitchFamily="18" charset="0"/>
                        </a:rPr>
                        <a:t>Nous avons pris le chemin du retour vers cinq heures. Il y (1) _____________ un vrai coucher de soleil typique du Suffolk. Le ciel (2) _______________ gris, rosé et bleu foncé, et presque trop vaste. Je (3) ___________________ sur la banquette arrière et, quand la portière (4) _______________, je (5) _______________ cette sensation intense et étrange que l'on éprouve à la fin d'une très bonne journée. Je (6) ____________ triste qu'elle </a:t>
                      </a:r>
                      <a:r>
                        <a:rPr lang="fr-FR" sz="1600" b="0" dirty="0" smtClean="0">
                          <a:solidFill>
                            <a:schemeClr val="tx1"/>
                          </a:solidFill>
                          <a:latin typeface="Times New Roman" pitchFamily="18" charset="0"/>
                          <a:cs typeface="Times New Roman" pitchFamily="18" charset="0"/>
                        </a:rPr>
                        <a:t>(7) _________________, mais </a:t>
                      </a:r>
                      <a:r>
                        <a:rPr lang="fr-FR" sz="1600" b="0" dirty="0">
                          <a:solidFill>
                            <a:schemeClr val="tx1"/>
                          </a:solidFill>
                          <a:latin typeface="Times New Roman" pitchFamily="18" charset="0"/>
                          <a:cs typeface="Times New Roman" pitchFamily="18" charset="0"/>
                        </a:rPr>
                        <a:t>heureux et fatigué, et content qu'elle </a:t>
                      </a:r>
                      <a:r>
                        <a:rPr lang="fr-FR" sz="1600" b="0" dirty="0" smtClean="0">
                          <a:solidFill>
                            <a:schemeClr val="tx1"/>
                          </a:solidFill>
                          <a:latin typeface="Times New Roman" pitchFamily="18" charset="0"/>
                          <a:cs typeface="Times New Roman" pitchFamily="18" charset="0"/>
                        </a:rPr>
                        <a:t>(8) </a:t>
                      </a:r>
                      <a:r>
                        <a:rPr lang="fr-FR" sz="1600" b="0" dirty="0">
                          <a:solidFill>
                            <a:schemeClr val="tx1"/>
                          </a:solidFill>
                          <a:latin typeface="Times New Roman" pitchFamily="18" charset="0"/>
                          <a:cs typeface="Times New Roman" pitchFamily="18" charset="0"/>
                        </a:rPr>
                        <a:t>_______________.</a:t>
                      </a:r>
                      <a:endParaRPr lang="ru-RU" sz="1600" b="0" dirty="0">
                        <a:solidFill>
                          <a:schemeClr val="tx1"/>
                        </a:solidFill>
                        <a:latin typeface="Times New Roman" pitchFamily="18" charset="0"/>
                        <a:cs typeface="Times New Roman" pitchFamily="18" charset="0"/>
                      </a:endParaRPr>
                    </a:p>
                    <a:p>
                      <a:pPr marL="0" indent="0" algn="just">
                        <a:lnSpc>
                          <a:spcPct val="150000"/>
                        </a:lnSpc>
                        <a:spcBef>
                          <a:spcPts val="600"/>
                        </a:spcBef>
                        <a:spcAft>
                          <a:spcPts val="600"/>
                        </a:spcAft>
                      </a:pPr>
                      <a:r>
                        <a:rPr lang="fr-FR" sz="1600" b="0" dirty="0">
                          <a:solidFill>
                            <a:schemeClr val="tx1"/>
                          </a:solidFill>
                          <a:latin typeface="Times New Roman" pitchFamily="18" charset="0"/>
                          <a:cs typeface="Times New Roman" pitchFamily="18" charset="0"/>
                        </a:rPr>
                        <a:t>Au bout d'une heure, il </a:t>
                      </a:r>
                      <a:r>
                        <a:rPr lang="fr-FR" sz="1600" b="0" dirty="0" smtClean="0">
                          <a:solidFill>
                            <a:schemeClr val="tx1"/>
                          </a:solidFill>
                          <a:latin typeface="Times New Roman" pitchFamily="18" charset="0"/>
                          <a:cs typeface="Times New Roman" pitchFamily="18" charset="0"/>
                        </a:rPr>
                        <a:t>(9) </a:t>
                      </a:r>
                      <a:r>
                        <a:rPr lang="fr-FR" sz="1600" b="0" dirty="0">
                          <a:solidFill>
                            <a:schemeClr val="tx1"/>
                          </a:solidFill>
                          <a:latin typeface="Times New Roman" pitchFamily="18" charset="0"/>
                          <a:cs typeface="Times New Roman" pitchFamily="18" charset="0"/>
                        </a:rPr>
                        <a:t>_________________ à pleuvoir. Ça n'a rien d'exceptionnel. Le temps </a:t>
                      </a:r>
                      <a:r>
                        <a:rPr lang="fr-FR" sz="1600" b="0" dirty="0" smtClean="0">
                          <a:solidFill>
                            <a:schemeClr val="tx1"/>
                          </a:solidFill>
                          <a:latin typeface="Times New Roman" pitchFamily="18" charset="0"/>
                          <a:cs typeface="Times New Roman" pitchFamily="18" charset="0"/>
                        </a:rPr>
                        <a:t>change</a:t>
                      </a:r>
                      <a:r>
                        <a:rPr lang="fr-FR" sz="1600" b="0" baseline="0" dirty="0" smtClean="0">
                          <a:solidFill>
                            <a:schemeClr val="tx1"/>
                          </a:solidFill>
                          <a:latin typeface="Times New Roman" pitchFamily="18" charset="0"/>
                          <a:cs typeface="Times New Roman" pitchFamily="18" charset="0"/>
                        </a:rPr>
                        <a:t> </a:t>
                      </a:r>
                      <a:r>
                        <a:rPr lang="fr-FR" sz="1600" b="0" dirty="0" smtClean="0">
                          <a:solidFill>
                            <a:schemeClr val="tx1"/>
                          </a:solidFill>
                          <a:latin typeface="Times New Roman" pitchFamily="18" charset="0"/>
                          <a:cs typeface="Times New Roman" pitchFamily="18" charset="0"/>
                        </a:rPr>
                        <a:t>rapidement </a:t>
                      </a:r>
                      <a:r>
                        <a:rPr lang="fr-FR" sz="1600" b="0" dirty="0">
                          <a:solidFill>
                            <a:schemeClr val="tx1"/>
                          </a:solidFill>
                          <a:latin typeface="Times New Roman" pitchFamily="18" charset="0"/>
                          <a:cs typeface="Times New Roman" pitchFamily="18" charset="0"/>
                        </a:rPr>
                        <a:t>dans le Suffolk. Avant même d'avoir atteint l'autoroute, il (10) ______________ une pluie battante. Des rafales d'aiguilles grises fouettées par le vent. Tout à coup, devant nous, sur la route, nous (11) ________________ un homme qui (12) ______________ rapidement, serrant sa veste contre lui. Il (13) _______________________ mais il (14) ______________ nous entendre arriver car, soudain, il (15) ______________ la main, le pouce en l'air. Le signe universel de l'auto-stoppeur.</a:t>
                      </a:r>
                      <a:endParaRPr lang="ru-RU" sz="1600" b="0" dirty="0">
                        <a:solidFill>
                          <a:schemeClr val="tx1"/>
                        </a:solidFill>
                        <a:latin typeface="Times New Roman" pitchFamily="18" charset="0"/>
                        <a:ea typeface="Calibri"/>
                        <a:cs typeface="Times New Roman"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174625" indent="0">
                        <a:lnSpc>
                          <a:spcPct val="150000"/>
                        </a:lnSpc>
                        <a:spcBef>
                          <a:spcPts val="0"/>
                        </a:spcBef>
                        <a:spcAft>
                          <a:spcPts val="0"/>
                        </a:spcAft>
                      </a:pPr>
                      <a:r>
                        <a:rPr lang="fr-FR" sz="1600" b="0" dirty="0">
                          <a:solidFill>
                            <a:schemeClr val="tx1"/>
                          </a:solidFill>
                          <a:latin typeface="Times New Roman" pitchFamily="18" charset="0"/>
                          <a:cs typeface="Times New Roman" pitchFamily="18" charset="0"/>
                        </a:rPr>
                        <a:t>1. avoir</a:t>
                      </a:r>
                      <a:endParaRPr lang="ru-RU" sz="1600" b="0" dirty="0">
                        <a:solidFill>
                          <a:schemeClr val="tx1"/>
                        </a:solidFill>
                        <a:latin typeface="Times New Roman" pitchFamily="18" charset="0"/>
                        <a:cs typeface="Times New Roman" pitchFamily="18" charset="0"/>
                      </a:endParaRPr>
                    </a:p>
                    <a:p>
                      <a:pPr marL="174625" indent="0">
                        <a:lnSpc>
                          <a:spcPct val="150000"/>
                        </a:lnSpc>
                        <a:spcBef>
                          <a:spcPts val="0"/>
                        </a:spcBef>
                        <a:spcAft>
                          <a:spcPts val="0"/>
                        </a:spcAft>
                      </a:pPr>
                      <a:r>
                        <a:rPr lang="fr-FR" sz="1600" b="0" dirty="0">
                          <a:solidFill>
                            <a:schemeClr val="tx1"/>
                          </a:solidFill>
                          <a:latin typeface="Times New Roman" pitchFamily="18" charset="0"/>
                          <a:cs typeface="Times New Roman" pitchFamily="18" charset="0"/>
                        </a:rPr>
                        <a:t>2. être</a:t>
                      </a:r>
                      <a:endParaRPr lang="ru-RU" sz="1600" b="0" dirty="0">
                        <a:solidFill>
                          <a:schemeClr val="tx1"/>
                        </a:solidFill>
                        <a:latin typeface="Times New Roman" pitchFamily="18" charset="0"/>
                        <a:cs typeface="Times New Roman" pitchFamily="18" charset="0"/>
                      </a:endParaRPr>
                    </a:p>
                    <a:p>
                      <a:pPr marL="174625" indent="0">
                        <a:lnSpc>
                          <a:spcPct val="150000"/>
                        </a:lnSpc>
                        <a:spcBef>
                          <a:spcPts val="0"/>
                        </a:spcBef>
                        <a:spcAft>
                          <a:spcPts val="0"/>
                        </a:spcAft>
                      </a:pPr>
                      <a:r>
                        <a:rPr lang="fr-FR" sz="1600" b="0" dirty="0">
                          <a:solidFill>
                            <a:schemeClr val="tx1"/>
                          </a:solidFill>
                          <a:latin typeface="Times New Roman" pitchFamily="18" charset="0"/>
                          <a:cs typeface="Times New Roman" pitchFamily="18" charset="0"/>
                        </a:rPr>
                        <a:t>3. s’assoir</a:t>
                      </a:r>
                      <a:endParaRPr lang="ru-RU" sz="1600" b="0" dirty="0">
                        <a:solidFill>
                          <a:schemeClr val="tx1"/>
                        </a:solidFill>
                        <a:latin typeface="Times New Roman" pitchFamily="18" charset="0"/>
                        <a:cs typeface="Times New Roman" pitchFamily="18" charset="0"/>
                      </a:endParaRPr>
                    </a:p>
                    <a:p>
                      <a:pPr marL="174625" indent="0">
                        <a:lnSpc>
                          <a:spcPct val="150000"/>
                        </a:lnSpc>
                        <a:spcBef>
                          <a:spcPts val="0"/>
                        </a:spcBef>
                        <a:spcAft>
                          <a:spcPts val="0"/>
                        </a:spcAft>
                      </a:pPr>
                      <a:r>
                        <a:rPr lang="fr-FR" sz="1600" b="0" dirty="0">
                          <a:solidFill>
                            <a:schemeClr val="tx1"/>
                          </a:solidFill>
                          <a:latin typeface="Times New Roman" pitchFamily="18" charset="0"/>
                          <a:cs typeface="Times New Roman" pitchFamily="18" charset="0"/>
                        </a:rPr>
                        <a:t>4. claquer</a:t>
                      </a:r>
                      <a:endParaRPr lang="ru-RU" sz="1600" b="0" dirty="0">
                        <a:solidFill>
                          <a:schemeClr val="tx1"/>
                        </a:solidFill>
                        <a:latin typeface="Times New Roman" pitchFamily="18" charset="0"/>
                        <a:cs typeface="Times New Roman" pitchFamily="18" charset="0"/>
                      </a:endParaRPr>
                    </a:p>
                    <a:p>
                      <a:pPr marL="174625" indent="0">
                        <a:lnSpc>
                          <a:spcPct val="150000"/>
                        </a:lnSpc>
                        <a:spcBef>
                          <a:spcPts val="0"/>
                        </a:spcBef>
                        <a:spcAft>
                          <a:spcPts val="0"/>
                        </a:spcAft>
                      </a:pPr>
                      <a:r>
                        <a:rPr lang="fr-FR" sz="1600" b="0" dirty="0">
                          <a:solidFill>
                            <a:schemeClr val="tx1"/>
                          </a:solidFill>
                          <a:latin typeface="Times New Roman" pitchFamily="18" charset="0"/>
                          <a:cs typeface="Times New Roman" pitchFamily="18" charset="0"/>
                        </a:rPr>
                        <a:t>5. éprouver</a:t>
                      </a:r>
                      <a:endParaRPr lang="ru-RU" sz="1600" b="0" dirty="0">
                        <a:solidFill>
                          <a:schemeClr val="tx1"/>
                        </a:solidFill>
                        <a:latin typeface="Times New Roman" pitchFamily="18" charset="0"/>
                        <a:cs typeface="Times New Roman" pitchFamily="18" charset="0"/>
                      </a:endParaRPr>
                    </a:p>
                    <a:p>
                      <a:pPr marL="174625" indent="0">
                        <a:lnSpc>
                          <a:spcPct val="150000"/>
                        </a:lnSpc>
                        <a:spcBef>
                          <a:spcPts val="0"/>
                        </a:spcBef>
                        <a:spcAft>
                          <a:spcPts val="0"/>
                        </a:spcAft>
                      </a:pPr>
                      <a:r>
                        <a:rPr lang="fr-FR" sz="1600" b="0" dirty="0">
                          <a:solidFill>
                            <a:schemeClr val="tx1"/>
                          </a:solidFill>
                          <a:latin typeface="Times New Roman" pitchFamily="18" charset="0"/>
                          <a:cs typeface="Times New Roman" pitchFamily="18" charset="0"/>
                        </a:rPr>
                        <a:t>6. </a:t>
                      </a:r>
                      <a:r>
                        <a:rPr lang="fr-FR" sz="1600" b="0" dirty="0" smtClean="0">
                          <a:solidFill>
                            <a:schemeClr val="tx1"/>
                          </a:solidFill>
                          <a:latin typeface="Times New Roman" pitchFamily="18" charset="0"/>
                          <a:cs typeface="Times New Roman" pitchFamily="18" charset="0"/>
                        </a:rPr>
                        <a:t>être</a:t>
                      </a:r>
                      <a:endParaRPr lang="ru-RU" sz="1600" b="0" dirty="0">
                        <a:solidFill>
                          <a:schemeClr val="tx1"/>
                        </a:solidFill>
                        <a:latin typeface="Times New Roman" pitchFamily="18" charset="0"/>
                        <a:cs typeface="Times New Roman" pitchFamily="18" charset="0"/>
                      </a:endParaRPr>
                    </a:p>
                    <a:p>
                      <a:pPr marL="174625" indent="0">
                        <a:lnSpc>
                          <a:spcPct val="150000"/>
                        </a:lnSpc>
                        <a:spcBef>
                          <a:spcPts val="0"/>
                        </a:spcBef>
                        <a:spcAft>
                          <a:spcPts val="0"/>
                        </a:spcAft>
                      </a:pPr>
                      <a:r>
                        <a:rPr lang="fr-FR" sz="1600" b="0" dirty="0" smtClean="0">
                          <a:solidFill>
                            <a:schemeClr val="tx1"/>
                          </a:solidFill>
                          <a:latin typeface="Times New Roman" pitchFamily="18" charset="0"/>
                          <a:cs typeface="Times New Roman" pitchFamily="18" charset="0"/>
                        </a:rPr>
                        <a:t>7. s’achever</a:t>
                      </a:r>
                    </a:p>
                    <a:p>
                      <a:pPr marL="174625" indent="0">
                        <a:lnSpc>
                          <a:spcPct val="150000"/>
                        </a:lnSpc>
                        <a:spcBef>
                          <a:spcPts val="0"/>
                        </a:spcBef>
                        <a:spcAft>
                          <a:spcPts val="0"/>
                        </a:spcAft>
                      </a:pPr>
                      <a:r>
                        <a:rPr lang="fr-FR" sz="1600" b="0" dirty="0" smtClean="0">
                          <a:solidFill>
                            <a:schemeClr val="tx1"/>
                          </a:solidFill>
                          <a:latin typeface="Times New Roman" pitchFamily="18" charset="0"/>
                          <a:cs typeface="Times New Roman" pitchFamily="18" charset="0"/>
                        </a:rPr>
                        <a:t>8.</a:t>
                      </a:r>
                      <a:r>
                        <a:rPr lang="fr-FR" sz="1600" b="0" baseline="0" dirty="0" smtClean="0">
                          <a:solidFill>
                            <a:schemeClr val="tx1"/>
                          </a:solidFill>
                          <a:latin typeface="Times New Roman" pitchFamily="18" charset="0"/>
                          <a:cs typeface="Times New Roman" pitchFamily="18" charset="0"/>
                        </a:rPr>
                        <a:t> </a:t>
                      </a:r>
                      <a:r>
                        <a:rPr lang="fr-FR" sz="1600" b="0" dirty="0" smtClean="0">
                          <a:solidFill>
                            <a:schemeClr val="tx1"/>
                          </a:solidFill>
                          <a:latin typeface="Times New Roman" pitchFamily="18" charset="0"/>
                          <a:cs typeface="Times New Roman" pitchFamily="18" charset="0"/>
                        </a:rPr>
                        <a:t>être </a:t>
                      </a:r>
                      <a:r>
                        <a:rPr lang="fr-FR" sz="1600" b="0" dirty="0">
                          <a:solidFill>
                            <a:schemeClr val="tx1"/>
                          </a:solidFill>
                          <a:latin typeface="Times New Roman" pitchFamily="18" charset="0"/>
                          <a:cs typeface="Times New Roman" pitchFamily="18" charset="0"/>
                        </a:rPr>
                        <a:t>fini</a:t>
                      </a:r>
                      <a:endParaRPr lang="ru-RU" sz="1600" b="0" dirty="0">
                        <a:solidFill>
                          <a:schemeClr val="tx1"/>
                        </a:solidFill>
                        <a:latin typeface="Times New Roman" pitchFamily="18" charset="0"/>
                        <a:cs typeface="Times New Roman" pitchFamily="18" charset="0"/>
                      </a:endParaRPr>
                    </a:p>
                    <a:p>
                      <a:pPr marL="174625" indent="0">
                        <a:lnSpc>
                          <a:spcPct val="150000"/>
                        </a:lnSpc>
                        <a:spcBef>
                          <a:spcPts val="0"/>
                        </a:spcBef>
                        <a:spcAft>
                          <a:spcPts val="0"/>
                        </a:spcAft>
                      </a:pPr>
                      <a:r>
                        <a:rPr lang="fr-FR" sz="1600" b="0" dirty="0" smtClean="0">
                          <a:solidFill>
                            <a:schemeClr val="tx1"/>
                          </a:solidFill>
                          <a:latin typeface="Times New Roman" pitchFamily="18" charset="0"/>
                          <a:cs typeface="Times New Roman" pitchFamily="18" charset="0"/>
                        </a:rPr>
                        <a:t>9. commencer</a:t>
                      </a:r>
                      <a:endParaRPr lang="ru-RU" sz="1600" b="0" dirty="0">
                        <a:solidFill>
                          <a:schemeClr val="tx1"/>
                        </a:solidFill>
                        <a:latin typeface="Times New Roman" pitchFamily="18" charset="0"/>
                        <a:cs typeface="Times New Roman" pitchFamily="18" charset="0"/>
                      </a:endParaRPr>
                    </a:p>
                    <a:p>
                      <a:pPr marL="174625" indent="0">
                        <a:lnSpc>
                          <a:spcPct val="150000"/>
                        </a:lnSpc>
                        <a:spcBef>
                          <a:spcPts val="0"/>
                        </a:spcBef>
                        <a:spcAft>
                          <a:spcPts val="0"/>
                        </a:spcAft>
                      </a:pPr>
                      <a:r>
                        <a:rPr lang="fr-FR" sz="1600" b="0" dirty="0">
                          <a:solidFill>
                            <a:schemeClr val="tx1"/>
                          </a:solidFill>
                          <a:latin typeface="Times New Roman" pitchFamily="18" charset="0"/>
                          <a:cs typeface="Times New Roman" pitchFamily="18" charset="0"/>
                        </a:rPr>
                        <a:t>10. tomber</a:t>
                      </a:r>
                      <a:endParaRPr lang="ru-RU" sz="1600" b="0" dirty="0">
                        <a:solidFill>
                          <a:schemeClr val="tx1"/>
                        </a:solidFill>
                        <a:latin typeface="Times New Roman" pitchFamily="18" charset="0"/>
                        <a:cs typeface="Times New Roman" pitchFamily="18" charset="0"/>
                      </a:endParaRPr>
                    </a:p>
                    <a:p>
                      <a:pPr marL="174625" indent="0">
                        <a:lnSpc>
                          <a:spcPct val="150000"/>
                        </a:lnSpc>
                        <a:spcBef>
                          <a:spcPts val="0"/>
                        </a:spcBef>
                        <a:spcAft>
                          <a:spcPts val="0"/>
                        </a:spcAft>
                      </a:pPr>
                      <a:r>
                        <a:rPr lang="fr-FR" sz="1600" b="0" dirty="0">
                          <a:solidFill>
                            <a:schemeClr val="tx1"/>
                          </a:solidFill>
                          <a:latin typeface="Times New Roman" pitchFamily="18" charset="0"/>
                          <a:cs typeface="Times New Roman" pitchFamily="18" charset="0"/>
                        </a:rPr>
                        <a:t>11. apercevoir</a:t>
                      </a:r>
                      <a:endParaRPr lang="ru-RU" sz="1600" b="0" dirty="0">
                        <a:solidFill>
                          <a:schemeClr val="tx1"/>
                        </a:solidFill>
                        <a:latin typeface="Times New Roman" pitchFamily="18" charset="0"/>
                        <a:cs typeface="Times New Roman" pitchFamily="18" charset="0"/>
                      </a:endParaRPr>
                    </a:p>
                    <a:p>
                      <a:pPr marL="174625" indent="0">
                        <a:lnSpc>
                          <a:spcPct val="150000"/>
                        </a:lnSpc>
                        <a:spcBef>
                          <a:spcPts val="0"/>
                        </a:spcBef>
                        <a:spcAft>
                          <a:spcPts val="0"/>
                        </a:spcAft>
                      </a:pPr>
                      <a:r>
                        <a:rPr lang="fr-FR" sz="1600" b="0" dirty="0">
                          <a:solidFill>
                            <a:schemeClr val="tx1"/>
                          </a:solidFill>
                          <a:latin typeface="Times New Roman" pitchFamily="18" charset="0"/>
                          <a:cs typeface="Times New Roman" pitchFamily="18" charset="0"/>
                        </a:rPr>
                        <a:t>12. marcher</a:t>
                      </a:r>
                      <a:endParaRPr lang="ru-RU" sz="1600" b="0" dirty="0">
                        <a:solidFill>
                          <a:schemeClr val="tx1"/>
                        </a:solidFill>
                        <a:latin typeface="Times New Roman" pitchFamily="18" charset="0"/>
                        <a:cs typeface="Times New Roman" pitchFamily="18" charset="0"/>
                      </a:endParaRPr>
                    </a:p>
                    <a:p>
                      <a:pPr marL="174625" indent="0">
                        <a:lnSpc>
                          <a:spcPct val="150000"/>
                        </a:lnSpc>
                        <a:spcBef>
                          <a:spcPts val="0"/>
                        </a:spcBef>
                        <a:spcAft>
                          <a:spcPts val="0"/>
                        </a:spcAft>
                      </a:pPr>
                      <a:r>
                        <a:rPr lang="fr-FR" sz="1600" b="0" dirty="0">
                          <a:solidFill>
                            <a:schemeClr val="tx1"/>
                          </a:solidFill>
                          <a:latin typeface="Times New Roman" pitchFamily="18" charset="0"/>
                          <a:cs typeface="Times New Roman" pitchFamily="18" charset="0"/>
                        </a:rPr>
                        <a:t>13.ne pas  se retourner</a:t>
                      </a:r>
                      <a:endParaRPr lang="ru-RU" sz="1600" b="0" dirty="0">
                        <a:solidFill>
                          <a:schemeClr val="tx1"/>
                        </a:solidFill>
                        <a:latin typeface="Times New Roman" pitchFamily="18" charset="0"/>
                        <a:cs typeface="Times New Roman" pitchFamily="18" charset="0"/>
                      </a:endParaRPr>
                    </a:p>
                    <a:p>
                      <a:pPr marL="174625" indent="0">
                        <a:lnSpc>
                          <a:spcPct val="150000"/>
                        </a:lnSpc>
                        <a:spcBef>
                          <a:spcPts val="0"/>
                        </a:spcBef>
                        <a:spcAft>
                          <a:spcPts val="0"/>
                        </a:spcAft>
                      </a:pPr>
                      <a:r>
                        <a:rPr lang="fr-FR" sz="1600" b="0" dirty="0">
                          <a:solidFill>
                            <a:schemeClr val="tx1"/>
                          </a:solidFill>
                          <a:latin typeface="Times New Roman" pitchFamily="18" charset="0"/>
                          <a:cs typeface="Times New Roman" pitchFamily="18" charset="0"/>
                        </a:rPr>
                        <a:t>14. devoir</a:t>
                      </a:r>
                      <a:endParaRPr lang="ru-RU" sz="1600" b="0" dirty="0">
                        <a:solidFill>
                          <a:schemeClr val="tx1"/>
                        </a:solidFill>
                        <a:latin typeface="Times New Roman" pitchFamily="18" charset="0"/>
                        <a:cs typeface="Times New Roman" pitchFamily="18" charset="0"/>
                      </a:endParaRPr>
                    </a:p>
                    <a:p>
                      <a:pPr marL="174625" indent="0">
                        <a:lnSpc>
                          <a:spcPct val="150000"/>
                        </a:lnSpc>
                        <a:spcBef>
                          <a:spcPts val="0"/>
                        </a:spcBef>
                        <a:spcAft>
                          <a:spcPts val="0"/>
                        </a:spcAft>
                      </a:pPr>
                      <a:r>
                        <a:rPr lang="fr-FR" sz="1600" b="0" dirty="0">
                          <a:solidFill>
                            <a:schemeClr val="tx1"/>
                          </a:solidFill>
                          <a:latin typeface="Times New Roman" pitchFamily="18" charset="0"/>
                          <a:cs typeface="Times New Roman" pitchFamily="18" charset="0"/>
                        </a:rPr>
                        <a:t>15. </a:t>
                      </a:r>
                      <a:r>
                        <a:rPr lang="fr-FR" sz="1600" b="0" dirty="0" smtClean="0">
                          <a:solidFill>
                            <a:schemeClr val="tx1"/>
                          </a:solidFill>
                          <a:latin typeface="Times New Roman" pitchFamily="18" charset="0"/>
                          <a:cs typeface="Times New Roman" pitchFamily="18" charset="0"/>
                        </a:rPr>
                        <a:t>Lever</a:t>
                      </a:r>
                      <a:endParaRPr lang="ru-RU" sz="1600" b="0" dirty="0">
                        <a:solidFill>
                          <a:schemeClr val="tx1"/>
                        </a:solidFill>
                        <a:latin typeface="Times New Roman" pitchFamily="18" charset="0"/>
                        <a:ea typeface="Calibri"/>
                        <a:cs typeface="Times New Roman"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142844" y="142852"/>
          <a:ext cx="8786874" cy="5852160"/>
        </p:xfrm>
        <a:graphic>
          <a:graphicData uri="http://schemas.openxmlformats.org/drawingml/2006/table">
            <a:tbl>
              <a:tblPr firstRow="1" bandRow="1">
                <a:tableStyleId>{F5AB1C69-6EDB-4FF4-983F-18BD219EF322}</a:tableStyleId>
              </a:tblPr>
              <a:tblGrid>
                <a:gridCol w="7143800"/>
                <a:gridCol w="1643074"/>
              </a:tblGrid>
              <a:tr h="370840">
                <a:tc>
                  <a:txBody>
                    <a:bodyPr/>
                    <a:lstStyle/>
                    <a:p>
                      <a:pPr marL="0" indent="0" algn="just">
                        <a:lnSpc>
                          <a:spcPct val="150000"/>
                        </a:lnSpc>
                        <a:spcBef>
                          <a:spcPts val="600"/>
                        </a:spcBef>
                        <a:spcAft>
                          <a:spcPts val="0"/>
                        </a:spcAft>
                      </a:pPr>
                      <a:r>
                        <a:rPr lang="fr-FR" sz="1600" b="0" dirty="0">
                          <a:solidFill>
                            <a:schemeClr val="tx1"/>
                          </a:solidFill>
                          <a:latin typeface="Times New Roman" pitchFamily="18" charset="0"/>
                          <a:cs typeface="Times New Roman" pitchFamily="18" charset="0"/>
                        </a:rPr>
                        <a:t>Nous avons pris le chemin du retour vers cinq heures. Il y (1)</a:t>
                      </a:r>
                      <a:r>
                        <a:rPr lang="fr-FR" sz="1600" b="0" dirty="0">
                          <a:solidFill>
                            <a:srgbClr val="3333FF"/>
                          </a:solidFill>
                          <a:latin typeface="Times New Roman" pitchFamily="18" charset="0"/>
                          <a:cs typeface="Times New Roman" pitchFamily="18" charset="0"/>
                        </a:rPr>
                        <a:t> </a:t>
                      </a:r>
                      <a:r>
                        <a:rPr lang="fr-FR" sz="1600" b="1" dirty="0" smtClean="0">
                          <a:solidFill>
                            <a:srgbClr val="3333FF"/>
                          </a:solidFill>
                          <a:latin typeface="Times New Roman" pitchFamily="18" charset="0"/>
                          <a:cs typeface="Times New Roman" pitchFamily="18" charset="0"/>
                        </a:rPr>
                        <a:t>avait </a:t>
                      </a:r>
                      <a:r>
                        <a:rPr lang="fr-FR" sz="1600" b="0" dirty="0">
                          <a:solidFill>
                            <a:schemeClr val="tx1"/>
                          </a:solidFill>
                          <a:latin typeface="Times New Roman" pitchFamily="18" charset="0"/>
                          <a:cs typeface="Times New Roman" pitchFamily="18" charset="0"/>
                        </a:rPr>
                        <a:t>un vrai coucher de soleil typique du Suffolk. Le ciel (2) </a:t>
                      </a:r>
                      <a:r>
                        <a:rPr lang="fr-FR" sz="1600" b="0" dirty="0" smtClean="0">
                          <a:solidFill>
                            <a:schemeClr val="tx1"/>
                          </a:solidFill>
                          <a:latin typeface="Times New Roman" pitchFamily="18" charset="0"/>
                          <a:cs typeface="Times New Roman" pitchFamily="18" charset="0"/>
                        </a:rPr>
                        <a:t>_______________ gris</a:t>
                      </a:r>
                      <a:r>
                        <a:rPr lang="fr-FR" sz="1600" b="0" dirty="0">
                          <a:solidFill>
                            <a:schemeClr val="tx1"/>
                          </a:solidFill>
                          <a:latin typeface="Times New Roman" pitchFamily="18" charset="0"/>
                          <a:cs typeface="Times New Roman" pitchFamily="18" charset="0"/>
                        </a:rPr>
                        <a:t>, rosé et bleu foncé, et presque trop vaste. Je (3) ___________________ sur la banquette arrière et, quand la portière (4) _______________, je (5) _______________ cette sensation intense et étrange que l'on éprouve à la fin d'une très bonne journée. Je (6) ____________ triste qu'elle (7) _______________, mais heureux et fatigué, et content qu'elle (8) _______________.</a:t>
                      </a:r>
                      <a:endParaRPr lang="ru-RU" sz="1600" b="0" dirty="0">
                        <a:solidFill>
                          <a:schemeClr val="tx1"/>
                        </a:solidFill>
                        <a:latin typeface="Times New Roman" pitchFamily="18" charset="0"/>
                        <a:cs typeface="Times New Roman" pitchFamily="18" charset="0"/>
                      </a:endParaRPr>
                    </a:p>
                    <a:p>
                      <a:pPr marL="0" indent="0" algn="just">
                        <a:lnSpc>
                          <a:spcPct val="150000"/>
                        </a:lnSpc>
                        <a:spcBef>
                          <a:spcPts val="600"/>
                        </a:spcBef>
                        <a:spcAft>
                          <a:spcPts val="600"/>
                        </a:spcAft>
                      </a:pPr>
                      <a:r>
                        <a:rPr lang="fr-FR" sz="1600" b="0" dirty="0">
                          <a:solidFill>
                            <a:schemeClr val="tx1"/>
                          </a:solidFill>
                          <a:latin typeface="Times New Roman" pitchFamily="18" charset="0"/>
                          <a:cs typeface="Times New Roman" pitchFamily="18" charset="0"/>
                        </a:rPr>
                        <a:t>Au bout d'une heure, il (9) _________________ à pleuvoir. Ça n'a rien d'exceptionnel. Le temps change rapidement dans le Suffolk. Avant même d'avoir atteint l'autoroute, il (10) ______________ une pluie battante. Des rafales d'aiguilles grises fouettées par le vent. Tout à coup, devant nous, sur la route, nous (11) ________________ un homme qui (12) ______________ rapidement, serrant sa veste contre lui. Il (13) _______________________ mais il (14) ______________ nous entendre arriver car, soudain, il (15) ______________ la main, le pouce en l'air. Le signe universel de l'auto-stoppeur.</a:t>
                      </a:r>
                      <a:endParaRPr lang="ru-RU" sz="1600" b="0" dirty="0">
                        <a:solidFill>
                          <a:schemeClr val="tx1"/>
                        </a:solidFill>
                        <a:latin typeface="Times New Roman" pitchFamily="18" charset="0"/>
                        <a:ea typeface="Calibri"/>
                        <a:cs typeface="Times New Roman"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174625" indent="0">
                        <a:lnSpc>
                          <a:spcPct val="150000"/>
                        </a:lnSpc>
                        <a:spcBef>
                          <a:spcPts val="0"/>
                        </a:spcBef>
                        <a:spcAft>
                          <a:spcPts val="0"/>
                        </a:spcAft>
                      </a:pPr>
                      <a:r>
                        <a:rPr lang="fr-FR" sz="1600" b="0" dirty="0">
                          <a:solidFill>
                            <a:schemeClr val="tx1"/>
                          </a:solidFill>
                          <a:latin typeface="Times New Roman" pitchFamily="18" charset="0"/>
                          <a:cs typeface="Times New Roman" pitchFamily="18" charset="0"/>
                        </a:rPr>
                        <a:t>1. avoir</a:t>
                      </a:r>
                      <a:endParaRPr lang="ru-RU" sz="1600" b="0" dirty="0">
                        <a:solidFill>
                          <a:schemeClr val="tx1"/>
                        </a:solidFill>
                        <a:latin typeface="Times New Roman" pitchFamily="18" charset="0"/>
                        <a:cs typeface="Times New Roman" pitchFamily="18" charset="0"/>
                      </a:endParaRPr>
                    </a:p>
                    <a:p>
                      <a:pPr marL="174625" indent="0">
                        <a:lnSpc>
                          <a:spcPct val="150000"/>
                        </a:lnSpc>
                        <a:spcBef>
                          <a:spcPts val="0"/>
                        </a:spcBef>
                        <a:spcAft>
                          <a:spcPts val="0"/>
                        </a:spcAft>
                      </a:pPr>
                      <a:r>
                        <a:rPr lang="fr-FR" sz="1600" b="0" dirty="0">
                          <a:solidFill>
                            <a:schemeClr val="tx1"/>
                          </a:solidFill>
                          <a:latin typeface="Times New Roman" pitchFamily="18" charset="0"/>
                          <a:cs typeface="Times New Roman" pitchFamily="18" charset="0"/>
                        </a:rPr>
                        <a:t>2. être</a:t>
                      </a:r>
                      <a:endParaRPr lang="ru-RU" sz="1600" b="0" dirty="0">
                        <a:solidFill>
                          <a:schemeClr val="tx1"/>
                        </a:solidFill>
                        <a:latin typeface="Times New Roman" pitchFamily="18" charset="0"/>
                        <a:cs typeface="Times New Roman" pitchFamily="18" charset="0"/>
                      </a:endParaRPr>
                    </a:p>
                    <a:p>
                      <a:pPr marL="174625" indent="0">
                        <a:lnSpc>
                          <a:spcPct val="150000"/>
                        </a:lnSpc>
                        <a:spcBef>
                          <a:spcPts val="0"/>
                        </a:spcBef>
                        <a:spcAft>
                          <a:spcPts val="0"/>
                        </a:spcAft>
                      </a:pPr>
                      <a:r>
                        <a:rPr lang="fr-FR" sz="1600" b="0" dirty="0">
                          <a:solidFill>
                            <a:schemeClr val="tx1"/>
                          </a:solidFill>
                          <a:latin typeface="Times New Roman" pitchFamily="18" charset="0"/>
                          <a:cs typeface="Times New Roman" pitchFamily="18" charset="0"/>
                        </a:rPr>
                        <a:t>3. s’assoir</a:t>
                      </a:r>
                      <a:endParaRPr lang="ru-RU" sz="1600" b="0" dirty="0">
                        <a:solidFill>
                          <a:schemeClr val="tx1"/>
                        </a:solidFill>
                        <a:latin typeface="Times New Roman" pitchFamily="18" charset="0"/>
                        <a:cs typeface="Times New Roman" pitchFamily="18" charset="0"/>
                      </a:endParaRPr>
                    </a:p>
                    <a:p>
                      <a:pPr marL="174625" indent="0">
                        <a:lnSpc>
                          <a:spcPct val="150000"/>
                        </a:lnSpc>
                        <a:spcBef>
                          <a:spcPts val="0"/>
                        </a:spcBef>
                        <a:spcAft>
                          <a:spcPts val="0"/>
                        </a:spcAft>
                      </a:pPr>
                      <a:r>
                        <a:rPr lang="fr-FR" sz="1600" b="0" dirty="0">
                          <a:solidFill>
                            <a:schemeClr val="tx1"/>
                          </a:solidFill>
                          <a:latin typeface="Times New Roman" pitchFamily="18" charset="0"/>
                          <a:cs typeface="Times New Roman" pitchFamily="18" charset="0"/>
                        </a:rPr>
                        <a:t>4. claquer</a:t>
                      </a:r>
                      <a:endParaRPr lang="ru-RU" sz="1600" b="0" dirty="0">
                        <a:solidFill>
                          <a:schemeClr val="tx1"/>
                        </a:solidFill>
                        <a:latin typeface="Times New Roman" pitchFamily="18" charset="0"/>
                        <a:cs typeface="Times New Roman" pitchFamily="18" charset="0"/>
                      </a:endParaRPr>
                    </a:p>
                    <a:p>
                      <a:pPr marL="174625" indent="0">
                        <a:lnSpc>
                          <a:spcPct val="150000"/>
                        </a:lnSpc>
                        <a:spcBef>
                          <a:spcPts val="0"/>
                        </a:spcBef>
                        <a:spcAft>
                          <a:spcPts val="0"/>
                        </a:spcAft>
                      </a:pPr>
                      <a:r>
                        <a:rPr lang="fr-FR" sz="1600" b="0" dirty="0">
                          <a:solidFill>
                            <a:schemeClr val="tx1"/>
                          </a:solidFill>
                          <a:latin typeface="Times New Roman" pitchFamily="18" charset="0"/>
                          <a:cs typeface="Times New Roman" pitchFamily="18" charset="0"/>
                        </a:rPr>
                        <a:t>5. éprouver</a:t>
                      </a:r>
                      <a:endParaRPr lang="ru-RU" sz="1600" b="0" dirty="0">
                        <a:solidFill>
                          <a:schemeClr val="tx1"/>
                        </a:solidFill>
                        <a:latin typeface="Times New Roman" pitchFamily="18" charset="0"/>
                        <a:cs typeface="Times New Roman" pitchFamily="18" charset="0"/>
                      </a:endParaRPr>
                    </a:p>
                    <a:p>
                      <a:pPr marL="174625" indent="0">
                        <a:lnSpc>
                          <a:spcPct val="150000"/>
                        </a:lnSpc>
                        <a:spcBef>
                          <a:spcPts val="0"/>
                        </a:spcBef>
                        <a:spcAft>
                          <a:spcPts val="0"/>
                        </a:spcAft>
                      </a:pPr>
                      <a:r>
                        <a:rPr lang="fr-FR" sz="1600" b="0" dirty="0">
                          <a:solidFill>
                            <a:schemeClr val="tx1"/>
                          </a:solidFill>
                          <a:latin typeface="Times New Roman" pitchFamily="18" charset="0"/>
                          <a:cs typeface="Times New Roman" pitchFamily="18" charset="0"/>
                        </a:rPr>
                        <a:t>6. être</a:t>
                      </a:r>
                      <a:endParaRPr lang="ru-RU" sz="1600" b="0" dirty="0">
                        <a:solidFill>
                          <a:schemeClr val="tx1"/>
                        </a:solidFill>
                        <a:latin typeface="Times New Roman" pitchFamily="18" charset="0"/>
                        <a:cs typeface="Times New Roman" pitchFamily="18" charset="0"/>
                      </a:endParaRPr>
                    </a:p>
                    <a:p>
                      <a:pPr marL="174625" indent="0">
                        <a:lnSpc>
                          <a:spcPct val="150000"/>
                        </a:lnSpc>
                        <a:spcBef>
                          <a:spcPts val="0"/>
                        </a:spcBef>
                        <a:spcAft>
                          <a:spcPts val="0"/>
                        </a:spcAft>
                      </a:pPr>
                      <a:r>
                        <a:rPr lang="fr-FR" sz="1600" b="0" dirty="0">
                          <a:solidFill>
                            <a:schemeClr val="tx1"/>
                          </a:solidFill>
                          <a:latin typeface="Times New Roman" pitchFamily="18" charset="0"/>
                          <a:cs typeface="Times New Roman" pitchFamily="18" charset="0"/>
                        </a:rPr>
                        <a:t>7. s’achever</a:t>
                      </a:r>
                      <a:endParaRPr lang="ru-RU" sz="1600" b="0" dirty="0">
                        <a:solidFill>
                          <a:schemeClr val="tx1"/>
                        </a:solidFill>
                        <a:latin typeface="Times New Roman" pitchFamily="18" charset="0"/>
                        <a:cs typeface="Times New Roman" pitchFamily="18" charset="0"/>
                      </a:endParaRPr>
                    </a:p>
                    <a:p>
                      <a:pPr marL="174625" indent="0">
                        <a:lnSpc>
                          <a:spcPct val="150000"/>
                        </a:lnSpc>
                        <a:spcBef>
                          <a:spcPts val="0"/>
                        </a:spcBef>
                        <a:spcAft>
                          <a:spcPts val="0"/>
                        </a:spcAft>
                      </a:pPr>
                      <a:r>
                        <a:rPr lang="fr-FR" sz="1600" b="0" dirty="0">
                          <a:solidFill>
                            <a:schemeClr val="tx1"/>
                          </a:solidFill>
                          <a:latin typeface="Times New Roman" pitchFamily="18" charset="0"/>
                          <a:cs typeface="Times New Roman" pitchFamily="18" charset="0"/>
                        </a:rPr>
                        <a:t>8. être fini</a:t>
                      </a:r>
                      <a:endParaRPr lang="ru-RU" sz="1600" b="0" dirty="0">
                        <a:solidFill>
                          <a:schemeClr val="tx1"/>
                        </a:solidFill>
                        <a:latin typeface="Times New Roman" pitchFamily="18" charset="0"/>
                        <a:cs typeface="Times New Roman" pitchFamily="18" charset="0"/>
                      </a:endParaRPr>
                    </a:p>
                    <a:p>
                      <a:pPr marL="174625" indent="0">
                        <a:lnSpc>
                          <a:spcPct val="150000"/>
                        </a:lnSpc>
                        <a:spcBef>
                          <a:spcPts val="0"/>
                        </a:spcBef>
                        <a:spcAft>
                          <a:spcPts val="0"/>
                        </a:spcAft>
                      </a:pPr>
                      <a:r>
                        <a:rPr lang="fr-FR" sz="1600" b="0" dirty="0">
                          <a:solidFill>
                            <a:schemeClr val="tx1"/>
                          </a:solidFill>
                          <a:latin typeface="Times New Roman" pitchFamily="18" charset="0"/>
                          <a:cs typeface="Times New Roman" pitchFamily="18" charset="0"/>
                        </a:rPr>
                        <a:t>9. commencer</a:t>
                      </a:r>
                      <a:endParaRPr lang="ru-RU" sz="1600" b="0" dirty="0">
                        <a:solidFill>
                          <a:schemeClr val="tx1"/>
                        </a:solidFill>
                        <a:latin typeface="Times New Roman" pitchFamily="18" charset="0"/>
                        <a:cs typeface="Times New Roman" pitchFamily="18" charset="0"/>
                      </a:endParaRPr>
                    </a:p>
                    <a:p>
                      <a:pPr marL="174625" indent="0">
                        <a:lnSpc>
                          <a:spcPct val="150000"/>
                        </a:lnSpc>
                        <a:spcBef>
                          <a:spcPts val="0"/>
                        </a:spcBef>
                        <a:spcAft>
                          <a:spcPts val="0"/>
                        </a:spcAft>
                      </a:pPr>
                      <a:r>
                        <a:rPr lang="fr-FR" sz="1600" b="0" dirty="0">
                          <a:solidFill>
                            <a:schemeClr val="tx1"/>
                          </a:solidFill>
                          <a:latin typeface="Times New Roman" pitchFamily="18" charset="0"/>
                          <a:cs typeface="Times New Roman" pitchFamily="18" charset="0"/>
                        </a:rPr>
                        <a:t>10. tomber</a:t>
                      </a:r>
                      <a:endParaRPr lang="ru-RU" sz="1600" b="0" dirty="0">
                        <a:solidFill>
                          <a:schemeClr val="tx1"/>
                        </a:solidFill>
                        <a:latin typeface="Times New Roman" pitchFamily="18" charset="0"/>
                        <a:cs typeface="Times New Roman" pitchFamily="18" charset="0"/>
                      </a:endParaRPr>
                    </a:p>
                    <a:p>
                      <a:pPr marL="174625" indent="0">
                        <a:lnSpc>
                          <a:spcPct val="150000"/>
                        </a:lnSpc>
                        <a:spcBef>
                          <a:spcPts val="0"/>
                        </a:spcBef>
                        <a:spcAft>
                          <a:spcPts val="0"/>
                        </a:spcAft>
                      </a:pPr>
                      <a:r>
                        <a:rPr lang="fr-FR" sz="1600" b="0" dirty="0">
                          <a:solidFill>
                            <a:schemeClr val="tx1"/>
                          </a:solidFill>
                          <a:latin typeface="Times New Roman" pitchFamily="18" charset="0"/>
                          <a:cs typeface="Times New Roman" pitchFamily="18" charset="0"/>
                        </a:rPr>
                        <a:t>11. apercevoir</a:t>
                      </a:r>
                      <a:endParaRPr lang="ru-RU" sz="1600" b="0" dirty="0">
                        <a:solidFill>
                          <a:schemeClr val="tx1"/>
                        </a:solidFill>
                        <a:latin typeface="Times New Roman" pitchFamily="18" charset="0"/>
                        <a:cs typeface="Times New Roman" pitchFamily="18" charset="0"/>
                      </a:endParaRPr>
                    </a:p>
                    <a:p>
                      <a:pPr marL="174625" indent="0">
                        <a:lnSpc>
                          <a:spcPct val="150000"/>
                        </a:lnSpc>
                        <a:spcBef>
                          <a:spcPts val="0"/>
                        </a:spcBef>
                        <a:spcAft>
                          <a:spcPts val="0"/>
                        </a:spcAft>
                      </a:pPr>
                      <a:r>
                        <a:rPr lang="fr-FR" sz="1600" b="0" dirty="0">
                          <a:solidFill>
                            <a:schemeClr val="tx1"/>
                          </a:solidFill>
                          <a:latin typeface="Times New Roman" pitchFamily="18" charset="0"/>
                          <a:cs typeface="Times New Roman" pitchFamily="18" charset="0"/>
                        </a:rPr>
                        <a:t>12. marcher</a:t>
                      </a:r>
                      <a:endParaRPr lang="ru-RU" sz="1600" b="0" dirty="0">
                        <a:solidFill>
                          <a:schemeClr val="tx1"/>
                        </a:solidFill>
                        <a:latin typeface="Times New Roman" pitchFamily="18" charset="0"/>
                        <a:cs typeface="Times New Roman" pitchFamily="18" charset="0"/>
                      </a:endParaRPr>
                    </a:p>
                    <a:p>
                      <a:pPr marL="174625" indent="0">
                        <a:lnSpc>
                          <a:spcPct val="150000"/>
                        </a:lnSpc>
                        <a:spcBef>
                          <a:spcPts val="0"/>
                        </a:spcBef>
                        <a:spcAft>
                          <a:spcPts val="0"/>
                        </a:spcAft>
                      </a:pPr>
                      <a:r>
                        <a:rPr lang="fr-FR" sz="1600" b="0" dirty="0">
                          <a:solidFill>
                            <a:schemeClr val="tx1"/>
                          </a:solidFill>
                          <a:latin typeface="Times New Roman" pitchFamily="18" charset="0"/>
                          <a:cs typeface="Times New Roman" pitchFamily="18" charset="0"/>
                        </a:rPr>
                        <a:t>13.ne pas  se retourner</a:t>
                      </a:r>
                      <a:endParaRPr lang="ru-RU" sz="1600" b="0" dirty="0">
                        <a:solidFill>
                          <a:schemeClr val="tx1"/>
                        </a:solidFill>
                        <a:latin typeface="Times New Roman" pitchFamily="18" charset="0"/>
                        <a:cs typeface="Times New Roman" pitchFamily="18" charset="0"/>
                      </a:endParaRPr>
                    </a:p>
                    <a:p>
                      <a:pPr marL="174625" indent="0">
                        <a:lnSpc>
                          <a:spcPct val="150000"/>
                        </a:lnSpc>
                        <a:spcBef>
                          <a:spcPts val="0"/>
                        </a:spcBef>
                        <a:spcAft>
                          <a:spcPts val="0"/>
                        </a:spcAft>
                      </a:pPr>
                      <a:r>
                        <a:rPr lang="fr-FR" sz="1600" b="0" dirty="0">
                          <a:solidFill>
                            <a:schemeClr val="tx1"/>
                          </a:solidFill>
                          <a:latin typeface="Times New Roman" pitchFamily="18" charset="0"/>
                          <a:cs typeface="Times New Roman" pitchFamily="18" charset="0"/>
                        </a:rPr>
                        <a:t>14. devoir</a:t>
                      </a:r>
                      <a:endParaRPr lang="ru-RU" sz="1600" b="0" dirty="0">
                        <a:solidFill>
                          <a:schemeClr val="tx1"/>
                        </a:solidFill>
                        <a:latin typeface="Times New Roman" pitchFamily="18" charset="0"/>
                        <a:cs typeface="Times New Roman" pitchFamily="18" charset="0"/>
                      </a:endParaRPr>
                    </a:p>
                    <a:p>
                      <a:pPr marL="174625" indent="0">
                        <a:lnSpc>
                          <a:spcPct val="150000"/>
                        </a:lnSpc>
                        <a:spcBef>
                          <a:spcPts val="0"/>
                        </a:spcBef>
                        <a:spcAft>
                          <a:spcPts val="0"/>
                        </a:spcAft>
                      </a:pPr>
                      <a:r>
                        <a:rPr lang="fr-FR" sz="1600" b="0" dirty="0">
                          <a:solidFill>
                            <a:schemeClr val="tx1"/>
                          </a:solidFill>
                          <a:latin typeface="Times New Roman" pitchFamily="18" charset="0"/>
                          <a:cs typeface="Times New Roman" pitchFamily="18" charset="0"/>
                        </a:rPr>
                        <a:t>15. lever</a:t>
                      </a:r>
                      <a:endParaRPr lang="ru-RU" sz="1600" b="0" dirty="0">
                        <a:solidFill>
                          <a:schemeClr val="tx1"/>
                        </a:solidFill>
                        <a:latin typeface="Times New Roman" pitchFamily="18" charset="0"/>
                        <a:ea typeface="Calibri"/>
                        <a:cs typeface="Times New Roman"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4" name="Прямоугольник 3"/>
          <p:cNvSpPr/>
          <p:nvPr/>
        </p:nvSpPr>
        <p:spPr>
          <a:xfrm>
            <a:off x="142844" y="6215082"/>
            <a:ext cx="8286808" cy="400110"/>
          </a:xfrm>
          <a:prstGeom prst="rect">
            <a:avLst/>
          </a:prstGeom>
        </p:spPr>
        <p:txBody>
          <a:bodyPr wrap="square">
            <a:spAutoFit/>
          </a:bodyPr>
          <a:lstStyle/>
          <a:p>
            <a:pPr algn="just">
              <a:spcAft>
                <a:spcPts val="1200"/>
              </a:spcAft>
            </a:pPr>
            <a:r>
              <a:rPr lang="fr-FR" sz="2000" dirty="0" smtClean="0">
                <a:solidFill>
                  <a:sysClr val="windowText" lastClr="000000"/>
                </a:solidFill>
                <a:latin typeface="Times New Roman" pitchFamily="18" charset="0"/>
                <a:cs typeface="Times New Roman" pitchFamily="18" charset="0"/>
              </a:rPr>
              <a:t>Quand nous </a:t>
            </a:r>
            <a:r>
              <a:rPr lang="fr-FR" sz="2000" dirty="0" smtClean="0">
                <a:solidFill>
                  <a:srgbClr val="FF0000"/>
                </a:solidFill>
                <a:latin typeface="Times New Roman" pitchFamily="18" charset="0"/>
                <a:cs typeface="Times New Roman" pitchFamily="18" charset="0"/>
              </a:rPr>
              <a:t>avons pris </a:t>
            </a:r>
            <a:r>
              <a:rPr lang="fr-FR" sz="2000" dirty="0" smtClean="0">
                <a:solidFill>
                  <a:sysClr val="windowText" lastClr="000000"/>
                </a:solidFill>
                <a:latin typeface="Times New Roman" pitchFamily="18" charset="0"/>
                <a:cs typeface="Times New Roman" pitchFamily="18" charset="0"/>
              </a:rPr>
              <a:t>le chemin..., il y </a:t>
            </a:r>
            <a:r>
              <a:rPr lang="fr-FR" sz="2000" dirty="0" smtClean="0">
                <a:solidFill>
                  <a:srgbClr val="FF0000"/>
                </a:solidFill>
                <a:latin typeface="Times New Roman" pitchFamily="18" charset="0"/>
                <a:cs typeface="Times New Roman" pitchFamily="18" charset="0"/>
              </a:rPr>
              <a:t>avait </a:t>
            </a:r>
            <a:r>
              <a:rPr lang="fr-FR" sz="2000" dirty="0" smtClean="0">
                <a:solidFill>
                  <a:sysClr val="windowText" lastClr="000000"/>
                </a:solidFill>
                <a:latin typeface="Times New Roman" pitchFamily="18" charset="0"/>
                <a:cs typeface="Times New Roman" pitchFamily="18" charset="0"/>
              </a:rPr>
              <a:t>un coucher de soleil → —</a:t>
            </a:r>
            <a:endParaRPr lang="ru-RU" sz="2000" dirty="0">
              <a:solidFill>
                <a:sysClr val="windowText" lastClr="000000"/>
              </a:solidFill>
              <a:latin typeface="Times New Roman" pitchFamily="18" charset="0"/>
              <a:cs typeface="Times New Roman" pitchFamily="18" charset="0"/>
            </a:endParaRPr>
          </a:p>
        </p:txBody>
      </p:sp>
      <p:cxnSp>
        <p:nvCxnSpPr>
          <p:cNvPr id="6" name="Прямая соединительная линия 5"/>
          <p:cNvCxnSpPr/>
          <p:nvPr/>
        </p:nvCxnSpPr>
        <p:spPr>
          <a:xfrm rot="5400000">
            <a:off x="6572264" y="6357958"/>
            <a:ext cx="214314" cy="71438"/>
          </a:xfrm>
          <a:prstGeom prst="line">
            <a:avLst/>
          </a:prstGeom>
        </p:spPr>
        <p:style>
          <a:lnRef idx="1">
            <a:schemeClr val="dk1"/>
          </a:lnRef>
          <a:fillRef idx="0">
            <a:schemeClr val="dk1"/>
          </a:fillRef>
          <a:effectRef idx="0">
            <a:schemeClr val="dk1"/>
          </a:effectRef>
          <a:fontRef idx="minor">
            <a:schemeClr val="tx1"/>
          </a:fontRef>
        </p:style>
      </p:cxnSp>
      <p:cxnSp>
        <p:nvCxnSpPr>
          <p:cNvPr id="8" name="Прямая соединительная линия 7"/>
          <p:cNvCxnSpPr/>
          <p:nvPr/>
        </p:nvCxnSpPr>
        <p:spPr>
          <a:xfrm rot="5400000">
            <a:off x="7358082" y="6357958"/>
            <a:ext cx="142876" cy="142876"/>
          </a:xfrm>
          <a:prstGeom prst="line">
            <a:avLst/>
          </a:prstGeom>
        </p:spPr>
        <p:style>
          <a:lnRef idx="1">
            <a:schemeClr val="dk1"/>
          </a:lnRef>
          <a:fillRef idx="0">
            <a:schemeClr val="dk1"/>
          </a:fillRef>
          <a:effectRef idx="0">
            <a:schemeClr val="dk1"/>
          </a:effectRef>
          <a:fontRef idx="minor">
            <a:schemeClr val="tx1"/>
          </a:fontRef>
        </p:style>
      </p:cxn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142844" y="142852"/>
          <a:ext cx="8786874" cy="5196840"/>
        </p:xfrm>
        <a:graphic>
          <a:graphicData uri="http://schemas.openxmlformats.org/drawingml/2006/table">
            <a:tbl>
              <a:tblPr firstRow="1" bandRow="1">
                <a:tableStyleId>{F5AB1C69-6EDB-4FF4-983F-18BD219EF322}</a:tableStyleId>
              </a:tblPr>
              <a:tblGrid>
                <a:gridCol w="7143800"/>
                <a:gridCol w="1643074"/>
              </a:tblGrid>
              <a:tr h="370840">
                <a:tc>
                  <a:txBody>
                    <a:bodyPr/>
                    <a:lstStyle/>
                    <a:p>
                      <a:pPr marL="0" indent="0" algn="just">
                        <a:lnSpc>
                          <a:spcPct val="150000"/>
                        </a:lnSpc>
                        <a:spcBef>
                          <a:spcPts val="600"/>
                        </a:spcBef>
                        <a:spcAft>
                          <a:spcPts val="0"/>
                        </a:spcAft>
                      </a:pPr>
                      <a:r>
                        <a:rPr lang="fr-FR" sz="1600" b="0" dirty="0">
                          <a:solidFill>
                            <a:schemeClr val="tx1"/>
                          </a:solidFill>
                          <a:latin typeface="Times New Roman" pitchFamily="18" charset="0"/>
                          <a:cs typeface="Times New Roman" pitchFamily="18" charset="0"/>
                        </a:rPr>
                        <a:t>Nous avons pris le chemin du retour vers cinq heures. Il y (1)</a:t>
                      </a:r>
                      <a:r>
                        <a:rPr lang="fr-FR" sz="1600" b="0" dirty="0">
                          <a:solidFill>
                            <a:srgbClr val="3333FF"/>
                          </a:solidFill>
                          <a:latin typeface="Times New Roman" pitchFamily="18" charset="0"/>
                          <a:cs typeface="Times New Roman" pitchFamily="18" charset="0"/>
                        </a:rPr>
                        <a:t> </a:t>
                      </a:r>
                      <a:r>
                        <a:rPr lang="fr-FR" sz="1600" b="1" dirty="0" smtClean="0">
                          <a:solidFill>
                            <a:srgbClr val="3333FF"/>
                          </a:solidFill>
                          <a:latin typeface="Times New Roman" pitchFamily="18" charset="0"/>
                          <a:cs typeface="Times New Roman" pitchFamily="18" charset="0"/>
                        </a:rPr>
                        <a:t>avait </a:t>
                      </a:r>
                      <a:r>
                        <a:rPr lang="fr-FR" sz="1600" b="0" dirty="0">
                          <a:solidFill>
                            <a:schemeClr val="tx1"/>
                          </a:solidFill>
                          <a:latin typeface="Times New Roman" pitchFamily="18" charset="0"/>
                          <a:cs typeface="Times New Roman" pitchFamily="18" charset="0"/>
                        </a:rPr>
                        <a:t>un vrai coucher de soleil typique du Suffolk. Le ciel (2)</a:t>
                      </a:r>
                      <a:r>
                        <a:rPr lang="fr-FR" sz="1600" b="1" dirty="0">
                          <a:solidFill>
                            <a:schemeClr val="tx1"/>
                          </a:solidFill>
                          <a:latin typeface="Times New Roman" pitchFamily="18" charset="0"/>
                          <a:cs typeface="Times New Roman" pitchFamily="18" charset="0"/>
                        </a:rPr>
                        <a:t> </a:t>
                      </a:r>
                      <a:r>
                        <a:rPr lang="fr-FR" sz="1600" b="1" dirty="0" smtClean="0">
                          <a:solidFill>
                            <a:srgbClr val="3333FF"/>
                          </a:solidFill>
                          <a:latin typeface="Times New Roman" pitchFamily="18" charset="0"/>
                          <a:cs typeface="Times New Roman" pitchFamily="18" charset="0"/>
                        </a:rPr>
                        <a:t>était </a:t>
                      </a:r>
                      <a:r>
                        <a:rPr lang="fr-FR" sz="1600" b="0" dirty="0" smtClean="0">
                          <a:solidFill>
                            <a:schemeClr val="tx1"/>
                          </a:solidFill>
                          <a:latin typeface="Times New Roman" pitchFamily="18" charset="0"/>
                          <a:cs typeface="Times New Roman" pitchFamily="18" charset="0"/>
                        </a:rPr>
                        <a:t>gris</a:t>
                      </a:r>
                      <a:r>
                        <a:rPr lang="fr-FR" sz="1600" b="0" dirty="0">
                          <a:solidFill>
                            <a:schemeClr val="tx1"/>
                          </a:solidFill>
                          <a:latin typeface="Times New Roman" pitchFamily="18" charset="0"/>
                          <a:cs typeface="Times New Roman" pitchFamily="18" charset="0"/>
                        </a:rPr>
                        <a:t>, rosé et bleu foncé, et presque trop vaste. Je (3) ___________________ sur la banquette arrière et, quand la portière (4) _______________, je (5) _______________ cette sensation intense et étrange que l'on éprouve à la fin d'une très bonne journée. Je (6) ____________ triste qu'elle </a:t>
                      </a:r>
                      <a:r>
                        <a:rPr lang="fr-FR" sz="1600" b="0" dirty="0" smtClean="0">
                          <a:solidFill>
                            <a:schemeClr val="tx1"/>
                          </a:solidFill>
                          <a:latin typeface="Times New Roman" pitchFamily="18" charset="0"/>
                          <a:cs typeface="Times New Roman" pitchFamily="18" charset="0"/>
                        </a:rPr>
                        <a:t>(7) _______________, </a:t>
                      </a:r>
                      <a:r>
                        <a:rPr lang="fr-FR" sz="1600" b="0" dirty="0">
                          <a:solidFill>
                            <a:schemeClr val="tx1"/>
                          </a:solidFill>
                          <a:latin typeface="Times New Roman" pitchFamily="18" charset="0"/>
                          <a:cs typeface="Times New Roman" pitchFamily="18" charset="0"/>
                        </a:rPr>
                        <a:t>mais heureux et fatigué, et content qu'elle </a:t>
                      </a:r>
                      <a:r>
                        <a:rPr lang="fr-FR" sz="1600" b="0" dirty="0" smtClean="0">
                          <a:solidFill>
                            <a:schemeClr val="tx1"/>
                          </a:solidFill>
                          <a:latin typeface="Times New Roman" pitchFamily="18" charset="0"/>
                          <a:cs typeface="Times New Roman" pitchFamily="18" charset="0"/>
                        </a:rPr>
                        <a:t>(8) </a:t>
                      </a:r>
                      <a:r>
                        <a:rPr lang="fr-FR" sz="1600" b="0" dirty="0">
                          <a:solidFill>
                            <a:schemeClr val="tx1"/>
                          </a:solidFill>
                          <a:latin typeface="Times New Roman" pitchFamily="18" charset="0"/>
                          <a:cs typeface="Times New Roman" pitchFamily="18" charset="0"/>
                        </a:rPr>
                        <a:t>_______________.</a:t>
                      </a:r>
                      <a:endParaRPr lang="ru-RU" sz="1600" b="0" dirty="0">
                        <a:solidFill>
                          <a:schemeClr val="tx1"/>
                        </a:solidFill>
                        <a:latin typeface="Times New Roman" pitchFamily="18" charset="0"/>
                        <a:cs typeface="Times New Roman" pitchFamily="18" charset="0"/>
                      </a:endParaRPr>
                    </a:p>
                    <a:p>
                      <a:pPr marL="0" indent="0" algn="just">
                        <a:lnSpc>
                          <a:spcPct val="150000"/>
                        </a:lnSpc>
                        <a:spcBef>
                          <a:spcPts val="600"/>
                        </a:spcBef>
                        <a:spcAft>
                          <a:spcPts val="600"/>
                        </a:spcAft>
                      </a:pPr>
                      <a:r>
                        <a:rPr lang="fr-FR" sz="1600" b="0" dirty="0">
                          <a:solidFill>
                            <a:schemeClr val="tx1"/>
                          </a:solidFill>
                          <a:latin typeface="Times New Roman" pitchFamily="18" charset="0"/>
                          <a:cs typeface="Times New Roman" pitchFamily="18" charset="0"/>
                        </a:rPr>
                        <a:t>Au bout d'une heure, il </a:t>
                      </a:r>
                      <a:r>
                        <a:rPr lang="fr-FR" sz="1600" b="0" dirty="0" smtClean="0">
                          <a:solidFill>
                            <a:schemeClr val="tx1"/>
                          </a:solidFill>
                          <a:latin typeface="Times New Roman" pitchFamily="18" charset="0"/>
                          <a:cs typeface="Times New Roman" pitchFamily="18" charset="0"/>
                        </a:rPr>
                        <a:t>(9) </a:t>
                      </a:r>
                      <a:r>
                        <a:rPr lang="fr-FR" sz="1600" b="0" dirty="0">
                          <a:solidFill>
                            <a:schemeClr val="tx1"/>
                          </a:solidFill>
                          <a:latin typeface="Times New Roman" pitchFamily="18" charset="0"/>
                          <a:cs typeface="Times New Roman" pitchFamily="18" charset="0"/>
                        </a:rPr>
                        <a:t>_________________ à pleuvoir. Ça n'a rien d'exceptionnel. Le temps </a:t>
                      </a:r>
                      <a:r>
                        <a:rPr lang="fr-FR" sz="1600" b="0" dirty="0" smtClean="0">
                          <a:solidFill>
                            <a:schemeClr val="tx1"/>
                          </a:solidFill>
                          <a:latin typeface="Times New Roman" pitchFamily="18" charset="0"/>
                          <a:cs typeface="Times New Roman" pitchFamily="18" charset="0"/>
                        </a:rPr>
                        <a:t>change </a:t>
                      </a:r>
                      <a:r>
                        <a:rPr lang="fr-FR" sz="1600" b="0" dirty="0">
                          <a:solidFill>
                            <a:schemeClr val="tx1"/>
                          </a:solidFill>
                          <a:latin typeface="Times New Roman" pitchFamily="18" charset="0"/>
                          <a:cs typeface="Times New Roman" pitchFamily="18" charset="0"/>
                        </a:rPr>
                        <a:t>rapidement dans le Suffolk. Avant même d'avoir atteint l'autoroute, il (10) ______________ une pluie battante. Des rafales d'aiguilles grises fouettées par le vent. Tout à coup, devant nous, sur la route, nous (11) ________________ un homme qui (12) ______________ rapidement, serrant sa veste contre lui. Il (13) _______________________ mais il (14) ______________ nous entendre arriver car, soudain, il (15) ______________ la main, le pouce en l'air. Le signe universel de l'auto-stoppeur.</a:t>
                      </a:r>
                      <a:endParaRPr lang="ru-RU" sz="1600" b="0" dirty="0">
                        <a:solidFill>
                          <a:schemeClr val="tx1"/>
                        </a:solidFill>
                        <a:latin typeface="Times New Roman" pitchFamily="18" charset="0"/>
                        <a:ea typeface="Calibri"/>
                        <a:cs typeface="Times New Roman"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174625" indent="0">
                        <a:lnSpc>
                          <a:spcPct val="150000"/>
                        </a:lnSpc>
                        <a:spcBef>
                          <a:spcPts val="0"/>
                        </a:spcBef>
                        <a:spcAft>
                          <a:spcPts val="0"/>
                        </a:spcAft>
                      </a:pPr>
                      <a:r>
                        <a:rPr lang="fr-FR" sz="1600" b="0" dirty="0">
                          <a:solidFill>
                            <a:schemeClr val="tx1"/>
                          </a:solidFill>
                          <a:latin typeface="Times New Roman" pitchFamily="18" charset="0"/>
                          <a:cs typeface="Times New Roman" pitchFamily="18" charset="0"/>
                        </a:rPr>
                        <a:t>1. avoir</a:t>
                      </a:r>
                      <a:endParaRPr lang="ru-RU" sz="1600" b="0" dirty="0">
                        <a:solidFill>
                          <a:schemeClr val="tx1"/>
                        </a:solidFill>
                        <a:latin typeface="Times New Roman" pitchFamily="18" charset="0"/>
                        <a:cs typeface="Times New Roman" pitchFamily="18" charset="0"/>
                      </a:endParaRPr>
                    </a:p>
                    <a:p>
                      <a:pPr marL="174625" indent="0">
                        <a:lnSpc>
                          <a:spcPct val="125000"/>
                        </a:lnSpc>
                        <a:spcBef>
                          <a:spcPts val="0"/>
                        </a:spcBef>
                        <a:spcAft>
                          <a:spcPts val="0"/>
                        </a:spcAft>
                      </a:pPr>
                      <a:r>
                        <a:rPr lang="fr-FR" sz="1600" b="0" dirty="0">
                          <a:solidFill>
                            <a:schemeClr val="tx1"/>
                          </a:solidFill>
                          <a:latin typeface="Times New Roman" pitchFamily="18" charset="0"/>
                          <a:cs typeface="Times New Roman" pitchFamily="18" charset="0"/>
                        </a:rPr>
                        <a:t>2. être</a:t>
                      </a:r>
                      <a:endParaRPr lang="ru-RU" sz="1600" b="0" dirty="0">
                        <a:solidFill>
                          <a:schemeClr val="tx1"/>
                        </a:solidFill>
                        <a:latin typeface="Times New Roman" pitchFamily="18" charset="0"/>
                        <a:cs typeface="Times New Roman" pitchFamily="18" charset="0"/>
                      </a:endParaRPr>
                    </a:p>
                    <a:p>
                      <a:pPr marL="174625" indent="0">
                        <a:lnSpc>
                          <a:spcPct val="125000"/>
                        </a:lnSpc>
                        <a:spcBef>
                          <a:spcPts val="0"/>
                        </a:spcBef>
                        <a:spcAft>
                          <a:spcPts val="0"/>
                        </a:spcAft>
                      </a:pPr>
                      <a:r>
                        <a:rPr lang="fr-FR" sz="1600" b="0" dirty="0">
                          <a:solidFill>
                            <a:schemeClr val="tx1"/>
                          </a:solidFill>
                          <a:latin typeface="Times New Roman" pitchFamily="18" charset="0"/>
                          <a:cs typeface="Times New Roman" pitchFamily="18" charset="0"/>
                        </a:rPr>
                        <a:t>3. s’assoir</a:t>
                      </a:r>
                      <a:endParaRPr lang="ru-RU" sz="1600" b="0" dirty="0">
                        <a:solidFill>
                          <a:schemeClr val="tx1"/>
                        </a:solidFill>
                        <a:latin typeface="Times New Roman" pitchFamily="18" charset="0"/>
                        <a:cs typeface="Times New Roman" pitchFamily="18" charset="0"/>
                      </a:endParaRPr>
                    </a:p>
                    <a:p>
                      <a:pPr marL="174625" indent="0">
                        <a:lnSpc>
                          <a:spcPct val="125000"/>
                        </a:lnSpc>
                        <a:spcBef>
                          <a:spcPts val="0"/>
                        </a:spcBef>
                        <a:spcAft>
                          <a:spcPts val="0"/>
                        </a:spcAft>
                      </a:pPr>
                      <a:r>
                        <a:rPr lang="fr-FR" sz="1600" b="0" dirty="0">
                          <a:solidFill>
                            <a:schemeClr val="tx1"/>
                          </a:solidFill>
                          <a:latin typeface="Times New Roman" pitchFamily="18" charset="0"/>
                          <a:cs typeface="Times New Roman" pitchFamily="18" charset="0"/>
                        </a:rPr>
                        <a:t>4. claquer</a:t>
                      </a:r>
                      <a:endParaRPr lang="ru-RU" sz="1600" b="0" dirty="0">
                        <a:solidFill>
                          <a:schemeClr val="tx1"/>
                        </a:solidFill>
                        <a:latin typeface="Times New Roman" pitchFamily="18" charset="0"/>
                        <a:cs typeface="Times New Roman" pitchFamily="18" charset="0"/>
                      </a:endParaRPr>
                    </a:p>
                    <a:p>
                      <a:pPr marL="174625" indent="0">
                        <a:lnSpc>
                          <a:spcPct val="125000"/>
                        </a:lnSpc>
                        <a:spcBef>
                          <a:spcPts val="0"/>
                        </a:spcBef>
                        <a:spcAft>
                          <a:spcPts val="0"/>
                        </a:spcAft>
                      </a:pPr>
                      <a:r>
                        <a:rPr lang="fr-FR" sz="1600" b="0" dirty="0">
                          <a:solidFill>
                            <a:schemeClr val="tx1"/>
                          </a:solidFill>
                          <a:latin typeface="Times New Roman" pitchFamily="18" charset="0"/>
                          <a:cs typeface="Times New Roman" pitchFamily="18" charset="0"/>
                        </a:rPr>
                        <a:t>5. éprouver</a:t>
                      </a:r>
                      <a:endParaRPr lang="ru-RU" sz="1600" b="0" dirty="0">
                        <a:solidFill>
                          <a:schemeClr val="tx1"/>
                        </a:solidFill>
                        <a:latin typeface="Times New Roman" pitchFamily="18" charset="0"/>
                        <a:cs typeface="Times New Roman" pitchFamily="18" charset="0"/>
                      </a:endParaRPr>
                    </a:p>
                    <a:p>
                      <a:pPr marL="174625" indent="0">
                        <a:lnSpc>
                          <a:spcPct val="125000"/>
                        </a:lnSpc>
                        <a:spcBef>
                          <a:spcPts val="0"/>
                        </a:spcBef>
                        <a:spcAft>
                          <a:spcPts val="0"/>
                        </a:spcAft>
                      </a:pPr>
                      <a:r>
                        <a:rPr lang="fr-FR" sz="1600" b="0" dirty="0">
                          <a:solidFill>
                            <a:schemeClr val="tx1"/>
                          </a:solidFill>
                          <a:latin typeface="Times New Roman" pitchFamily="18" charset="0"/>
                          <a:cs typeface="Times New Roman" pitchFamily="18" charset="0"/>
                        </a:rPr>
                        <a:t>6. être</a:t>
                      </a:r>
                      <a:endParaRPr lang="ru-RU" sz="1600" b="0" dirty="0">
                        <a:solidFill>
                          <a:schemeClr val="tx1"/>
                        </a:solidFill>
                        <a:latin typeface="Times New Roman" pitchFamily="18" charset="0"/>
                        <a:cs typeface="Times New Roman" pitchFamily="18" charset="0"/>
                      </a:endParaRPr>
                    </a:p>
                    <a:p>
                      <a:pPr marL="174625" indent="0">
                        <a:lnSpc>
                          <a:spcPct val="125000"/>
                        </a:lnSpc>
                        <a:spcBef>
                          <a:spcPts val="0"/>
                        </a:spcBef>
                        <a:spcAft>
                          <a:spcPts val="0"/>
                        </a:spcAft>
                      </a:pPr>
                      <a:r>
                        <a:rPr lang="fr-FR" sz="1600" b="0" dirty="0" smtClean="0">
                          <a:solidFill>
                            <a:schemeClr val="tx1"/>
                          </a:solidFill>
                          <a:latin typeface="Times New Roman" pitchFamily="18" charset="0"/>
                          <a:cs typeface="Times New Roman" pitchFamily="18" charset="0"/>
                        </a:rPr>
                        <a:t>7. s’achever</a:t>
                      </a:r>
                      <a:endParaRPr lang="ru-RU" sz="1600" b="0" dirty="0" smtClean="0">
                        <a:solidFill>
                          <a:schemeClr val="tx1"/>
                        </a:solidFill>
                        <a:latin typeface="Times New Roman" pitchFamily="18" charset="0"/>
                        <a:cs typeface="Times New Roman" pitchFamily="18" charset="0"/>
                      </a:endParaRPr>
                    </a:p>
                    <a:p>
                      <a:pPr marL="174625" indent="0">
                        <a:lnSpc>
                          <a:spcPct val="125000"/>
                        </a:lnSpc>
                        <a:spcBef>
                          <a:spcPts val="0"/>
                        </a:spcBef>
                        <a:spcAft>
                          <a:spcPts val="0"/>
                        </a:spcAft>
                      </a:pPr>
                      <a:r>
                        <a:rPr lang="fr-FR" sz="1600" b="0" dirty="0" smtClean="0">
                          <a:solidFill>
                            <a:schemeClr val="tx1"/>
                          </a:solidFill>
                          <a:latin typeface="Times New Roman" pitchFamily="18" charset="0"/>
                          <a:cs typeface="Times New Roman" pitchFamily="18" charset="0"/>
                        </a:rPr>
                        <a:t>8. </a:t>
                      </a:r>
                      <a:r>
                        <a:rPr lang="fr-FR" sz="1600" b="0" dirty="0">
                          <a:solidFill>
                            <a:schemeClr val="tx1"/>
                          </a:solidFill>
                          <a:latin typeface="Times New Roman" pitchFamily="18" charset="0"/>
                          <a:cs typeface="Times New Roman" pitchFamily="18" charset="0"/>
                        </a:rPr>
                        <a:t>être fini</a:t>
                      </a:r>
                      <a:endParaRPr lang="ru-RU" sz="1600" b="0" dirty="0">
                        <a:solidFill>
                          <a:schemeClr val="tx1"/>
                        </a:solidFill>
                        <a:latin typeface="Times New Roman" pitchFamily="18" charset="0"/>
                        <a:cs typeface="Times New Roman" pitchFamily="18" charset="0"/>
                      </a:endParaRPr>
                    </a:p>
                    <a:p>
                      <a:pPr marL="174625" indent="0">
                        <a:lnSpc>
                          <a:spcPct val="125000"/>
                        </a:lnSpc>
                        <a:spcBef>
                          <a:spcPts val="0"/>
                        </a:spcBef>
                        <a:spcAft>
                          <a:spcPts val="0"/>
                        </a:spcAft>
                      </a:pPr>
                      <a:r>
                        <a:rPr lang="fr-FR" sz="1600" b="0" dirty="0" smtClean="0">
                          <a:solidFill>
                            <a:schemeClr val="tx1"/>
                          </a:solidFill>
                          <a:latin typeface="Times New Roman" pitchFamily="18" charset="0"/>
                          <a:cs typeface="Times New Roman" pitchFamily="18" charset="0"/>
                        </a:rPr>
                        <a:t>9. commencer</a:t>
                      </a:r>
                      <a:endParaRPr lang="ru-RU" sz="1600" b="0" dirty="0">
                        <a:solidFill>
                          <a:schemeClr val="tx1"/>
                        </a:solidFill>
                        <a:latin typeface="Times New Roman" pitchFamily="18" charset="0"/>
                        <a:cs typeface="Times New Roman" pitchFamily="18" charset="0"/>
                      </a:endParaRPr>
                    </a:p>
                    <a:p>
                      <a:pPr marL="174625" indent="0">
                        <a:lnSpc>
                          <a:spcPct val="125000"/>
                        </a:lnSpc>
                        <a:spcBef>
                          <a:spcPts val="0"/>
                        </a:spcBef>
                        <a:spcAft>
                          <a:spcPts val="0"/>
                        </a:spcAft>
                      </a:pPr>
                      <a:r>
                        <a:rPr lang="fr-FR" sz="1600" b="0" dirty="0">
                          <a:solidFill>
                            <a:schemeClr val="tx1"/>
                          </a:solidFill>
                          <a:latin typeface="Times New Roman" pitchFamily="18" charset="0"/>
                          <a:cs typeface="Times New Roman" pitchFamily="18" charset="0"/>
                        </a:rPr>
                        <a:t>10. tomber</a:t>
                      </a:r>
                      <a:endParaRPr lang="ru-RU" sz="1600" b="0" dirty="0">
                        <a:solidFill>
                          <a:schemeClr val="tx1"/>
                        </a:solidFill>
                        <a:latin typeface="Times New Roman" pitchFamily="18" charset="0"/>
                        <a:cs typeface="Times New Roman" pitchFamily="18" charset="0"/>
                      </a:endParaRPr>
                    </a:p>
                    <a:p>
                      <a:pPr marL="174625" indent="0">
                        <a:lnSpc>
                          <a:spcPct val="125000"/>
                        </a:lnSpc>
                        <a:spcBef>
                          <a:spcPts val="0"/>
                        </a:spcBef>
                        <a:spcAft>
                          <a:spcPts val="0"/>
                        </a:spcAft>
                      </a:pPr>
                      <a:r>
                        <a:rPr lang="fr-FR" sz="1600" b="0" dirty="0">
                          <a:solidFill>
                            <a:schemeClr val="tx1"/>
                          </a:solidFill>
                          <a:latin typeface="Times New Roman" pitchFamily="18" charset="0"/>
                          <a:cs typeface="Times New Roman" pitchFamily="18" charset="0"/>
                        </a:rPr>
                        <a:t>11. apercevoir</a:t>
                      </a:r>
                      <a:endParaRPr lang="ru-RU" sz="1600" b="0" dirty="0">
                        <a:solidFill>
                          <a:schemeClr val="tx1"/>
                        </a:solidFill>
                        <a:latin typeface="Times New Roman" pitchFamily="18" charset="0"/>
                        <a:cs typeface="Times New Roman" pitchFamily="18" charset="0"/>
                      </a:endParaRPr>
                    </a:p>
                    <a:p>
                      <a:pPr marL="174625" indent="0">
                        <a:lnSpc>
                          <a:spcPct val="125000"/>
                        </a:lnSpc>
                        <a:spcBef>
                          <a:spcPts val="0"/>
                        </a:spcBef>
                        <a:spcAft>
                          <a:spcPts val="0"/>
                        </a:spcAft>
                      </a:pPr>
                      <a:r>
                        <a:rPr lang="fr-FR" sz="1600" b="0" dirty="0">
                          <a:solidFill>
                            <a:schemeClr val="tx1"/>
                          </a:solidFill>
                          <a:latin typeface="Times New Roman" pitchFamily="18" charset="0"/>
                          <a:cs typeface="Times New Roman" pitchFamily="18" charset="0"/>
                        </a:rPr>
                        <a:t>12. marcher</a:t>
                      </a:r>
                      <a:endParaRPr lang="ru-RU" sz="1600" b="0" dirty="0">
                        <a:solidFill>
                          <a:schemeClr val="tx1"/>
                        </a:solidFill>
                        <a:latin typeface="Times New Roman" pitchFamily="18" charset="0"/>
                        <a:cs typeface="Times New Roman" pitchFamily="18" charset="0"/>
                      </a:endParaRPr>
                    </a:p>
                    <a:p>
                      <a:pPr marL="174625" indent="0">
                        <a:lnSpc>
                          <a:spcPct val="125000"/>
                        </a:lnSpc>
                        <a:spcBef>
                          <a:spcPts val="0"/>
                        </a:spcBef>
                        <a:spcAft>
                          <a:spcPts val="0"/>
                        </a:spcAft>
                      </a:pPr>
                      <a:r>
                        <a:rPr lang="fr-FR" sz="1600" b="0" dirty="0">
                          <a:solidFill>
                            <a:schemeClr val="tx1"/>
                          </a:solidFill>
                          <a:latin typeface="Times New Roman" pitchFamily="18" charset="0"/>
                          <a:cs typeface="Times New Roman" pitchFamily="18" charset="0"/>
                        </a:rPr>
                        <a:t>13.ne pas  se retourner</a:t>
                      </a:r>
                      <a:endParaRPr lang="ru-RU" sz="1600" b="0" dirty="0">
                        <a:solidFill>
                          <a:schemeClr val="tx1"/>
                        </a:solidFill>
                        <a:latin typeface="Times New Roman" pitchFamily="18" charset="0"/>
                        <a:cs typeface="Times New Roman" pitchFamily="18" charset="0"/>
                      </a:endParaRPr>
                    </a:p>
                    <a:p>
                      <a:pPr marL="174625" indent="0">
                        <a:lnSpc>
                          <a:spcPct val="125000"/>
                        </a:lnSpc>
                        <a:spcBef>
                          <a:spcPts val="0"/>
                        </a:spcBef>
                        <a:spcAft>
                          <a:spcPts val="0"/>
                        </a:spcAft>
                      </a:pPr>
                      <a:r>
                        <a:rPr lang="fr-FR" sz="1600" b="0" dirty="0">
                          <a:solidFill>
                            <a:schemeClr val="tx1"/>
                          </a:solidFill>
                          <a:latin typeface="Times New Roman" pitchFamily="18" charset="0"/>
                          <a:cs typeface="Times New Roman" pitchFamily="18" charset="0"/>
                        </a:rPr>
                        <a:t>14. devoir</a:t>
                      </a:r>
                      <a:endParaRPr lang="ru-RU" sz="1600" b="0" dirty="0">
                        <a:solidFill>
                          <a:schemeClr val="tx1"/>
                        </a:solidFill>
                        <a:latin typeface="Times New Roman" pitchFamily="18" charset="0"/>
                        <a:cs typeface="Times New Roman" pitchFamily="18" charset="0"/>
                      </a:endParaRPr>
                    </a:p>
                    <a:p>
                      <a:pPr marL="174625" indent="0">
                        <a:lnSpc>
                          <a:spcPct val="125000"/>
                        </a:lnSpc>
                        <a:spcBef>
                          <a:spcPts val="0"/>
                        </a:spcBef>
                        <a:spcAft>
                          <a:spcPts val="0"/>
                        </a:spcAft>
                      </a:pPr>
                      <a:r>
                        <a:rPr lang="fr-FR" sz="1600" b="0" dirty="0">
                          <a:solidFill>
                            <a:schemeClr val="tx1"/>
                          </a:solidFill>
                          <a:latin typeface="Times New Roman" pitchFamily="18" charset="0"/>
                          <a:cs typeface="Times New Roman" pitchFamily="18" charset="0"/>
                        </a:rPr>
                        <a:t>15. lever</a:t>
                      </a:r>
                      <a:endParaRPr lang="ru-RU" sz="1600" b="0" dirty="0">
                        <a:solidFill>
                          <a:schemeClr val="tx1"/>
                        </a:solidFill>
                        <a:latin typeface="Times New Roman" pitchFamily="18" charset="0"/>
                        <a:ea typeface="Calibri"/>
                        <a:cs typeface="Times New Roman"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3" name="Прямоугольник 2"/>
          <p:cNvSpPr/>
          <p:nvPr/>
        </p:nvSpPr>
        <p:spPr>
          <a:xfrm>
            <a:off x="142844" y="5572140"/>
            <a:ext cx="8786874" cy="861774"/>
          </a:xfrm>
          <a:prstGeom prst="rect">
            <a:avLst/>
          </a:prstGeom>
        </p:spPr>
        <p:txBody>
          <a:bodyPr wrap="square">
            <a:spAutoFit/>
          </a:bodyPr>
          <a:lstStyle/>
          <a:p>
            <a:pPr algn="just">
              <a:spcAft>
                <a:spcPts val="1200"/>
              </a:spcAft>
            </a:pPr>
            <a:r>
              <a:rPr lang="fr-FR" sz="2000" dirty="0" smtClean="0">
                <a:solidFill>
                  <a:sysClr val="windowText" lastClr="000000"/>
                </a:solidFill>
                <a:latin typeface="Times New Roman" pitchFamily="18" charset="0"/>
                <a:cs typeface="Times New Roman" pitchFamily="18" charset="0"/>
              </a:rPr>
              <a:t>il y </a:t>
            </a:r>
            <a:r>
              <a:rPr lang="fr-FR" sz="2000" dirty="0" smtClean="0">
                <a:solidFill>
                  <a:srgbClr val="FF0000"/>
                </a:solidFill>
                <a:latin typeface="Times New Roman" pitchFamily="18" charset="0"/>
                <a:cs typeface="Times New Roman" pitchFamily="18" charset="0"/>
              </a:rPr>
              <a:t>avait</a:t>
            </a:r>
            <a:r>
              <a:rPr lang="fr-FR" sz="2000" dirty="0" smtClean="0">
                <a:solidFill>
                  <a:sysClr val="windowText" lastClr="000000"/>
                </a:solidFill>
                <a:latin typeface="Times New Roman" pitchFamily="18" charset="0"/>
                <a:cs typeface="Times New Roman" pitchFamily="18" charset="0"/>
              </a:rPr>
              <a:t> un coucher de soleil </a:t>
            </a:r>
          </a:p>
          <a:p>
            <a:pPr algn="just">
              <a:spcAft>
                <a:spcPts val="1200"/>
              </a:spcAft>
            </a:pPr>
            <a:r>
              <a:rPr lang="fr-FR" sz="2000" dirty="0" smtClean="0">
                <a:latin typeface="Times New Roman" pitchFamily="18" charset="0"/>
                <a:cs typeface="Times New Roman" pitchFamily="18" charset="0"/>
              </a:rPr>
              <a:t>le ciel </a:t>
            </a:r>
            <a:r>
              <a:rPr lang="fr-FR" sz="2000" dirty="0" smtClean="0">
                <a:solidFill>
                  <a:srgbClr val="FF0000"/>
                </a:solidFill>
                <a:latin typeface="Times New Roman" pitchFamily="18" charset="0"/>
                <a:cs typeface="Times New Roman" pitchFamily="18" charset="0"/>
              </a:rPr>
              <a:t>était</a:t>
            </a:r>
            <a:r>
              <a:rPr lang="fr-FR" sz="2000" dirty="0" smtClean="0">
                <a:latin typeface="Times New Roman" pitchFamily="18" charset="0"/>
                <a:cs typeface="Times New Roman" pitchFamily="18" charset="0"/>
              </a:rPr>
              <a:t> gris </a:t>
            </a:r>
            <a:endParaRPr lang="ru-RU" sz="2000" dirty="0">
              <a:solidFill>
                <a:sysClr val="windowText" lastClr="000000"/>
              </a:solidFill>
              <a:latin typeface="Times New Roman" pitchFamily="18" charset="0"/>
              <a:cs typeface="Times New Roman" pitchFamily="18" charset="0"/>
            </a:endParaRPr>
          </a:p>
        </p:txBody>
      </p:sp>
      <p:sp>
        <p:nvSpPr>
          <p:cNvPr id="4" name="Правая фигурная скобка 3"/>
          <p:cNvSpPr/>
          <p:nvPr/>
        </p:nvSpPr>
        <p:spPr>
          <a:xfrm>
            <a:off x="3357554" y="5786454"/>
            <a:ext cx="71438" cy="500066"/>
          </a:xfrm>
          <a:prstGeom prst="rightBrace">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ru-RU"/>
          </a:p>
        </p:txBody>
      </p:sp>
      <p:sp>
        <p:nvSpPr>
          <p:cNvPr id="5" name="Равно 4"/>
          <p:cNvSpPr/>
          <p:nvPr/>
        </p:nvSpPr>
        <p:spPr>
          <a:xfrm>
            <a:off x="3571868" y="5857892"/>
            <a:ext cx="1785950" cy="357190"/>
          </a:xfrm>
          <a:prstGeom prst="mathEqual">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ru-RU" b="1">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142844" y="142852"/>
          <a:ext cx="8786874" cy="5852160"/>
        </p:xfrm>
        <a:graphic>
          <a:graphicData uri="http://schemas.openxmlformats.org/drawingml/2006/table">
            <a:tbl>
              <a:tblPr firstRow="1" bandRow="1">
                <a:tableStyleId>{F5AB1C69-6EDB-4FF4-983F-18BD219EF322}</a:tableStyleId>
              </a:tblPr>
              <a:tblGrid>
                <a:gridCol w="7143800"/>
                <a:gridCol w="1643074"/>
              </a:tblGrid>
              <a:tr h="370840">
                <a:tc>
                  <a:txBody>
                    <a:bodyPr/>
                    <a:lstStyle/>
                    <a:p>
                      <a:pPr marL="0" indent="0" algn="just">
                        <a:lnSpc>
                          <a:spcPct val="150000"/>
                        </a:lnSpc>
                        <a:spcBef>
                          <a:spcPts val="600"/>
                        </a:spcBef>
                        <a:spcAft>
                          <a:spcPts val="0"/>
                        </a:spcAft>
                      </a:pPr>
                      <a:r>
                        <a:rPr lang="fr-FR" sz="1600" b="0" dirty="0">
                          <a:solidFill>
                            <a:schemeClr val="tx1"/>
                          </a:solidFill>
                          <a:latin typeface="Times New Roman" pitchFamily="18" charset="0"/>
                          <a:cs typeface="Times New Roman" pitchFamily="18" charset="0"/>
                        </a:rPr>
                        <a:t>Nous avons pris le chemin du retour vers cinq heures. Il y (1)</a:t>
                      </a:r>
                      <a:r>
                        <a:rPr lang="fr-FR" sz="1600" b="0" dirty="0">
                          <a:solidFill>
                            <a:srgbClr val="3333FF"/>
                          </a:solidFill>
                          <a:latin typeface="Times New Roman" pitchFamily="18" charset="0"/>
                          <a:cs typeface="Times New Roman" pitchFamily="18" charset="0"/>
                        </a:rPr>
                        <a:t> </a:t>
                      </a:r>
                      <a:r>
                        <a:rPr lang="fr-FR" sz="1600" b="1" dirty="0" smtClean="0">
                          <a:solidFill>
                            <a:srgbClr val="3333FF"/>
                          </a:solidFill>
                          <a:latin typeface="Times New Roman" pitchFamily="18" charset="0"/>
                          <a:cs typeface="Times New Roman" pitchFamily="18" charset="0"/>
                        </a:rPr>
                        <a:t>avait </a:t>
                      </a:r>
                      <a:r>
                        <a:rPr lang="fr-FR" sz="1600" b="0" dirty="0">
                          <a:solidFill>
                            <a:schemeClr val="tx1"/>
                          </a:solidFill>
                          <a:latin typeface="Times New Roman" pitchFamily="18" charset="0"/>
                          <a:cs typeface="Times New Roman" pitchFamily="18" charset="0"/>
                        </a:rPr>
                        <a:t>un vrai coucher de soleil typique du Suffolk. Le ciel (2) </a:t>
                      </a:r>
                      <a:r>
                        <a:rPr lang="fr-FR" sz="1600" b="1" dirty="0" smtClean="0">
                          <a:solidFill>
                            <a:srgbClr val="3333FF"/>
                          </a:solidFill>
                          <a:latin typeface="Times New Roman" pitchFamily="18" charset="0"/>
                          <a:cs typeface="Times New Roman" pitchFamily="18" charset="0"/>
                        </a:rPr>
                        <a:t>était </a:t>
                      </a:r>
                      <a:r>
                        <a:rPr lang="fr-FR" sz="1600" b="0" dirty="0" smtClean="0">
                          <a:solidFill>
                            <a:schemeClr val="tx1"/>
                          </a:solidFill>
                          <a:latin typeface="Times New Roman" pitchFamily="18" charset="0"/>
                          <a:cs typeface="Times New Roman" pitchFamily="18" charset="0"/>
                        </a:rPr>
                        <a:t>gris</a:t>
                      </a:r>
                      <a:r>
                        <a:rPr lang="fr-FR" sz="1600" b="0" dirty="0">
                          <a:solidFill>
                            <a:schemeClr val="tx1"/>
                          </a:solidFill>
                          <a:latin typeface="Times New Roman" pitchFamily="18" charset="0"/>
                          <a:cs typeface="Times New Roman" pitchFamily="18" charset="0"/>
                        </a:rPr>
                        <a:t>, rosé et bleu foncé, et presque trop vaste. Je (3) </a:t>
                      </a:r>
                      <a:r>
                        <a:rPr lang="fr-FR" sz="1600" b="1" kern="1200" dirty="0" smtClean="0">
                          <a:solidFill>
                            <a:srgbClr val="3333FF"/>
                          </a:solidFill>
                          <a:latin typeface="Times New Roman" pitchFamily="18" charset="0"/>
                          <a:ea typeface="+mn-ea"/>
                          <a:cs typeface="Times New Roman" pitchFamily="18" charset="0"/>
                        </a:rPr>
                        <a:t>me suis assis </a:t>
                      </a:r>
                      <a:r>
                        <a:rPr lang="fr-FR" sz="1600" b="0" dirty="0" smtClean="0">
                          <a:solidFill>
                            <a:schemeClr val="tx1"/>
                          </a:solidFill>
                          <a:latin typeface="Times New Roman" pitchFamily="18" charset="0"/>
                          <a:cs typeface="Times New Roman" pitchFamily="18" charset="0"/>
                        </a:rPr>
                        <a:t>sur </a:t>
                      </a:r>
                      <a:r>
                        <a:rPr lang="fr-FR" sz="1600" b="0" dirty="0">
                          <a:solidFill>
                            <a:schemeClr val="tx1"/>
                          </a:solidFill>
                          <a:latin typeface="Times New Roman" pitchFamily="18" charset="0"/>
                          <a:cs typeface="Times New Roman" pitchFamily="18" charset="0"/>
                        </a:rPr>
                        <a:t>la banquette arrière et, quand la portière (4) _______________, je (5) _______________ cette sensation intense et étrange que l'on éprouve à la fin d'une très bonne journée. Je (6) ____________ triste </a:t>
                      </a:r>
                      <a:r>
                        <a:rPr lang="fr-FR" sz="1600" b="0" dirty="0" smtClean="0">
                          <a:solidFill>
                            <a:schemeClr val="tx1"/>
                          </a:solidFill>
                          <a:latin typeface="Times New Roman" pitchFamily="18" charset="0"/>
                          <a:cs typeface="Times New Roman" pitchFamily="18" charset="0"/>
                        </a:rPr>
                        <a:t>qu'elle (7) _______________, </a:t>
                      </a:r>
                      <a:r>
                        <a:rPr lang="fr-FR" sz="1600" b="0" dirty="0">
                          <a:solidFill>
                            <a:schemeClr val="tx1"/>
                          </a:solidFill>
                          <a:latin typeface="Times New Roman" pitchFamily="18" charset="0"/>
                          <a:cs typeface="Times New Roman" pitchFamily="18" charset="0"/>
                        </a:rPr>
                        <a:t>mais heureux et fatigué, et content qu'elle (8) _______________.</a:t>
                      </a:r>
                      <a:endParaRPr lang="ru-RU" sz="1600" b="0" dirty="0">
                        <a:solidFill>
                          <a:schemeClr val="tx1"/>
                        </a:solidFill>
                        <a:latin typeface="Times New Roman" pitchFamily="18" charset="0"/>
                        <a:cs typeface="Times New Roman" pitchFamily="18" charset="0"/>
                      </a:endParaRPr>
                    </a:p>
                    <a:p>
                      <a:pPr marL="0" indent="0" algn="just">
                        <a:lnSpc>
                          <a:spcPct val="150000"/>
                        </a:lnSpc>
                        <a:spcBef>
                          <a:spcPts val="600"/>
                        </a:spcBef>
                        <a:spcAft>
                          <a:spcPts val="600"/>
                        </a:spcAft>
                      </a:pPr>
                      <a:r>
                        <a:rPr lang="fr-FR" sz="1600" b="0" dirty="0">
                          <a:solidFill>
                            <a:schemeClr val="tx1"/>
                          </a:solidFill>
                          <a:latin typeface="Times New Roman" pitchFamily="18" charset="0"/>
                          <a:cs typeface="Times New Roman" pitchFamily="18" charset="0"/>
                        </a:rPr>
                        <a:t>Au bout d'une heure, il (9) _________________ à pleuvoir. Ça n'a rien d'exceptionnel. Le temps </a:t>
                      </a:r>
                      <a:r>
                        <a:rPr lang="fr-FR" sz="1600" b="0" dirty="0" smtClean="0">
                          <a:solidFill>
                            <a:schemeClr val="tx1"/>
                          </a:solidFill>
                          <a:latin typeface="Times New Roman" pitchFamily="18" charset="0"/>
                          <a:cs typeface="Times New Roman" pitchFamily="18" charset="0"/>
                        </a:rPr>
                        <a:t>change </a:t>
                      </a:r>
                      <a:r>
                        <a:rPr lang="fr-FR" sz="1600" b="0" dirty="0">
                          <a:solidFill>
                            <a:schemeClr val="tx1"/>
                          </a:solidFill>
                          <a:latin typeface="Times New Roman" pitchFamily="18" charset="0"/>
                          <a:cs typeface="Times New Roman" pitchFamily="18" charset="0"/>
                        </a:rPr>
                        <a:t>rapidement dans le Suffolk. Avant même d'avoir atteint l'autoroute, il (10) ______________ une pluie battante. Des rafales d'aiguilles grises fouettées par le vent. Tout à coup, devant nous, sur la route, nous (11) ________________ un homme qui (12) ______________ rapidement, serrant sa veste contre lui. Il (13) _______________________ mais il (14) ______________ nous entendre arriver car, soudain, il (15) ______________ la main, le pouce en l'air. Le signe universel de l'auto-stoppeur.</a:t>
                      </a:r>
                      <a:endParaRPr lang="ru-RU" sz="1600" b="0" dirty="0">
                        <a:solidFill>
                          <a:schemeClr val="tx1"/>
                        </a:solidFill>
                        <a:latin typeface="Times New Roman" pitchFamily="18" charset="0"/>
                        <a:ea typeface="Calibri"/>
                        <a:cs typeface="Times New Roman"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174625" indent="0">
                        <a:lnSpc>
                          <a:spcPct val="150000"/>
                        </a:lnSpc>
                        <a:spcBef>
                          <a:spcPts val="0"/>
                        </a:spcBef>
                        <a:spcAft>
                          <a:spcPts val="0"/>
                        </a:spcAft>
                      </a:pPr>
                      <a:r>
                        <a:rPr lang="fr-FR" sz="1600" b="0" dirty="0">
                          <a:solidFill>
                            <a:schemeClr val="tx1"/>
                          </a:solidFill>
                          <a:latin typeface="Times New Roman" pitchFamily="18" charset="0"/>
                          <a:cs typeface="Times New Roman" pitchFamily="18" charset="0"/>
                        </a:rPr>
                        <a:t>1. avoir</a:t>
                      </a:r>
                      <a:endParaRPr lang="ru-RU" sz="1600" b="0" dirty="0">
                        <a:solidFill>
                          <a:schemeClr val="tx1"/>
                        </a:solidFill>
                        <a:latin typeface="Times New Roman" pitchFamily="18" charset="0"/>
                        <a:cs typeface="Times New Roman" pitchFamily="18" charset="0"/>
                      </a:endParaRPr>
                    </a:p>
                    <a:p>
                      <a:pPr marL="174625" indent="0">
                        <a:lnSpc>
                          <a:spcPct val="150000"/>
                        </a:lnSpc>
                        <a:spcBef>
                          <a:spcPts val="0"/>
                        </a:spcBef>
                        <a:spcAft>
                          <a:spcPts val="0"/>
                        </a:spcAft>
                      </a:pPr>
                      <a:r>
                        <a:rPr lang="fr-FR" sz="1600" b="0" dirty="0">
                          <a:solidFill>
                            <a:schemeClr val="tx1"/>
                          </a:solidFill>
                          <a:latin typeface="Times New Roman" pitchFamily="18" charset="0"/>
                          <a:cs typeface="Times New Roman" pitchFamily="18" charset="0"/>
                        </a:rPr>
                        <a:t>2. être</a:t>
                      </a:r>
                      <a:endParaRPr lang="ru-RU" sz="1600" b="0" dirty="0">
                        <a:solidFill>
                          <a:schemeClr val="tx1"/>
                        </a:solidFill>
                        <a:latin typeface="Times New Roman" pitchFamily="18" charset="0"/>
                        <a:cs typeface="Times New Roman" pitchFamily="18" charset="0"/>
                      </a:endParaRPr>
                    </a:p>
                    <a:p>
                      <a:pPr marL="174625" indent="0">
                        <a:lnSpc>
                          <a:spcPct val="150000"/>
                        </a:lnSpc>
                        <a:spcBef>
                          <a:spcPts val="0"/>
                        </a:spcBef>
                        <a:spcAft>
                          <a:spcPts val="0"/>
                        </a:spcAft>
                      </a:pPr>
                      <a:r>
                        <a:rPr lang="fr-FR" sz="1600" b="0" dirty="0">
                          <a:solidFill>
                            <a:schemeClr val="tx1"/>
                          </a:solidFill>
                          <a:latin typeface="Times New Roman" pitchFamily="18" charset="0"/>
                          <a:cs typeface="Times New Roman" pitchFamily="18" charset="0"/>
                        </a:rPr>
                        <a:t>3. s’assoir</a:t>
                      </a:r>
                      <a:endParaRPr lang="ru-RU" sz="1600" b="0" dirty="0">
                        <a:solidFill>
                          <a:schemeClr val="tx1"/>
                        </a:solidFill>
                        <a:latin typeface="Times New Roman" pitchFamily="18" charset="0"/>
                        <a:cs typeface="Times New Roman" pitchFamily="18" charset="0"/>
                      </a:endParaRPr>
                    </a:p>
                    <a:p>
                      <a:pPr marL="174625" indent="0">
                        <a:lnSpc>
                          <a:spcPct val="150000"/>
                        </a:lnSpc>
                        <a:spcBef>
                          <a:spcPts val="0"/>
                        </a:spcBef>
                        <a:spcAft>
                          <a:spcPts val="0"/>
                        </a:spcAft>
                      </a:pPr>
                      <a:r>
                        <a:rPr lang="fr-FR" sz="1600" b="0" dirty="0">
                          <a:solidFill>
                            <a:schemeClr val="tx1"/>
                          </a:solidFill>
                          <a:latin typeface="Times New Roman" pitchFamily="18" charset="0"/>
                          <a:cs typeface="Times New Roman" pitchFamily="18" charset="0"/>
                        </a:rPr>
                        <a:t>4. claquer</a:t>
                      </a:r>
                      <a:endParaRPr lang="ru-RU" sz="1600" b="0" dirty="0">
                        <a:solidFill>
                          <a:schemeClr val="tx1"/>
                        </a:solidFill>
                        <a:latin typeface="Times New Roman" pitchFamily="18" charset="0"/>
                        <a:cs typeface="Times New Roman" pitchFamily="18" charset="0"/>
                      </a:endParaRPr>
                    </a:p>
                    <a:p>
                      <a:pPr marL="174625" indent="0">
                        <a:lnSpc>
                          <a:spcPct val="150000"/>
                        </a:lnSpc>
                        <a:spcBef>
                          <a:spcPts val="0"/>
                        </a:spcBef>
                        <a:spcAft>
                          <a:spcPts val="0"/>
                        </a:spcAft>
                      </a:pPr>
                      <a:r>
                        <a:rPr lang="fr-FR" sz="1600" b="0" dirty="0">
                          <a:solidFill>
                            <a:schemeClr val="tx1"/>
                          </a:solidFill>
                          <a:latin typeface="Times New Roman" pitchFamily="18" charset="0"/>
                          <a:cs typeface="Times New Roman" pitchFamily="18" charset="0"/>
                        </a:rPr>
                        <a:t>5. éprouver</a:t>
                      </a:r>
                      <a:endParaRPr lang="ru-RU" sz="1600" b="0" dirty="0">
                        <a:solidFill>
                          <a:schemeClr val="tx1"/>
                        </a:solidFill>
                        <a:latin typeface="Times New Roman" pitchFamily="18" charset="0"/>
                        <a:cs typeface="Times New Roman" pitchFamily="18" charset="0"/>
                      </a:endParaRPr>
                    </a:p>
                    <a:p>
                      <a:pPr marL="174625" indent="0">
                        <a:lnSpc>
                          <a:spcPct val="150000"/>
                        </a:lnSpc>
                        <a:spcBef>
                          <a:spcPts val="0"/>
                        </a:spcBef>
                        <a:spcAft>
                          <a:spcPts val="0"/>
                        </a:spcAft>
                      </a:pPr>
                      <a:r>
                        <a:rPr lang="fr-FR" sz="1600" b="0" dirty="0">
                          <a:solidFill>
                            <a:schemeClr val="tx1"/>
                          </a:solidFill>
                          <a:latin typeface="Times New Roman" pitchFamily="18" charset="0"/>
                          <a:cs typeface="Times New Roman" pitchFamily="18" charset="0"/>
                        </a:rPr>
                        <a:t>6. être</a:t>
                      </a:r>
                      <a:endParaRPr lang="ru-RU" sz="1600" b="0" dirty="0">
                        <a:solidFill>
                          <a:schemeClr val="tx1"/>
                        </a:solidFill>
                        <a:latin typeface="Times New Roman" pitchFamily="18" charset="0"/>
                        <a:cs typeface="Times New Roman" pitchFamily="18" charset="0"/>
                      </a:endParaRPr>
                    </a:p>
                    <a:p>
                      <a:pPr marL="174625" indent="0">
                        <a:lnSpc>
                          <a:spcPct val="150000"/>
                        </a:lnSpc>
                        <a:spcBef>
                          <a:spcPts val="0"/>
                        </a:spcBef>
                        <a:spcAft>
                          <a:spcPts val="0"/>
                        </a:spcAft>
                      </a:pPr>
                      <a:r>
                        <a:rPr lang="fr-FR" sz="1600" b="0" dirty="0">
                          <a:solidFill>
                            <a:schemeClr val="tx1"/>
                          </a:solidFill>
                          <a:latin typeface="Times New Roman" pitchFamily="18" charset="0"/>
                          <a:cs typeface="Times New Roman" pitchFamily="18" charset="0"/>
                        </a:rPr>
                        <a:t>7. s’achever</a:t>
                      </a:r>
                      <a:endParaRPr lang="ru-RU" sz="1600" b="0" dirty="0">
                        <a:solidFill>
                          <a:schemeClr val="tx1"/>
                        </a:solidFill>
                        <a:latin typeface="Times New Roman" pitchFamily="18" charset="0"/>
                        <a:cs typeface="Times New Roman" pitchFamily="18" charset="0"/>
                      </a:endParaRPr>
                    </a:p>
                    <a:p>
                      <a:pPr marL="174625" indent="0">
                        <a:lnSpc>
                          <a:spcPct val="150000"/>
                        </a:lnSpc>
                        <a:spcBef>
                          <a:spcPts val="0"/>
                        </a:spcBef>
                        <a:spcAft>
                          <a:spcPts val="0"/>
                        </a:spcAft>
                      </a:pPr>
                      <a:r>
                        <a:rPr lang="fr-FR" sz="1600" b="0" dirty="0">
                          <a:solidFill>
                            <a:schemeClr val="tx1"/>
                          </a:solidFill>
                          <a:latin typeface="Times New Roman" pitchFamily="18" charset="0"/>
                          <a:cs typeface="Times New Roman" pitchFamily="18" charset="0"/>
                        </a:rPr>
                        <a:t>8. être fini</a:t>
                      </a:r>
                      <a:endParaRPr lang="ru-RU" sz="1600" b="0" dirty="0">
                        <a:solidFill>
                          <a:schemeClr val="tx1"/>
                        </a:solidFill>
                        <a:latin typeface="Times New Roman" pitchFamily="18" charset="0"/>
                        <a:cs typeface="Times New Roman" pitchFamily="18" charset="0"/>
                      </a:endParaRPr>
                    </a:p>
                    <a:p>
                      <a:pPr marL="174625" indent="0">
                        <a:lnSpc>
                          <a:spcPct val="150000"/>
                        </a:lnSpc>
                        <a:spcBef>
                          <a:spcPts val="0"/>
                        </a:spcBef>
                        <a:spcAft>
                          <a:spcPts val="0"/>
                        </a:spcAft>
                      </a:pPr>
                      <a:r>
                        <a:rPr lang="fr-FR" sz="1600" b="0" dirty="0">
                          <a:solidFill>
                            <a:schemeClr val="tx1"/>
                          </a:solidFill>
                          <a:latin typeface="Times New Roman" pitchFamily="18" charset="0"/>
                          <a:cs typeface="Times New Roman" pitchFamily="18" charset="0"/>
                        </a:rPr>
                        <a:t>9. commencer</a:t>
                      </a:r>
                      <a:endParaRPr lang="ru-RU" sz="1600" b="0" dirty="0">
                        <a:solidFill>
                          <a:schemeClr val="tx1"/>
                        </a:solidFill>
                        <a:latin typeface="Times New Roman" pitchFamily="18" charset="0"/>
                        <a:cs typeface="Times New Roman" pitchFamily="18" charset="0"/>
                      </a:endParaRPr>
                    </a:p>
                    <a:p>
                      <a:pPr marL="174625" indent="0">
                        <a:lnSpc>
                          <a:spcPct val="150000"/>
                        </a:lnSpc>
                        <a:spcBef>
                          <a:spcPts val="0"/>
                        </a:spcBef>
                        <a:spcAft>
                          <a:spcPts val="0"/>
                        </a:spcAft>
                      </a:pPr>
                      <a:r>
                        <a:rPr lang="fr-FR" sz="1600" b="0" dirty="0">
                          <a:solidFill>
                            <a:schemeClr val="tx1"/>
                          </a:solidFill>
                          <a:latin typeface="Times New Roman" pitchFamily="18" charset="0"/>
                          <a:cs typeface="Times New Roman" pitchFamily="18" charset="0"/>
                        </a:rPr>
                        <a:t>10. tomber</a:t>
                      </a:r>
                      <a:endParaRPr lang="ru-RU" sz="1600" b="0" dirty="0">
                        <a:solidFill>
                          <a:schemeClr val="tx1"/>
                        </a:solidFill>
                        <a:latin typeface="Times New Roman" pitchFamily="18" charset="0"/>
                        <a:cs typeface="Times New Roman" pitchFamily="18" charset="0"/>
                      </a:endParaRPr>
                    </a:p>
                    <a:p>
                      <a:pPr marL="174625" indent="0">
                        <a:lnSpc>
                          <a:spcPct val="150000"/>
                        </a:lnSpc>
                        <a:spcBef>
                          <a:spcPts val="0"/>
                        </a:spcBef>
                        <a:spcAft>
                          <a:spcPts val="0"/>
                        </a:spcAft>
                      </a:pPr>
                      <a:r>
                        <a:rPr lang="fr-FR" sz="1600" b="0" dirty="0">
                          <a:solidFill>
                            <a:schemeClr val="tx1"/>
                          </a:solidFill>
                          <a:latin typeface="Times New Roman" pitchFamily="18" charset="0"/>
                          <a:cs typeface="Times New Roman" pitchFamily="18" charset="0"/>
                        </a:rPr>
                        <a:t>11. apercevoir</a:t>
                      </a:r>
                      <a:endParaRPr lang="ru-RU" sz="1600" b="0" dirty="0">
                        <a:solidFill>
                          <a:schemeClr val="tx1"/>
                        </a:solidFill>
                        <a:latin typeface="Times New Roman" pitchFamily="18" charset="0"/>
                        <a:cs typeface="Times New Roman" pitchFamily="18" charset="0"/>
                      </a:endParaRPr>
                    </a:p>
                    <a:p>
                      <a:pPr marL="174625" indent="0">
                        <a:lnSpc>
                          <a:spcPct val="150000"/>
                        </a:lnSpc>
                        <a:spcBef>
                          <a:spcPts val="0"/>
                        </a:spcBef>
                        <a:spcAft>
                          <a:spcPts val="0"/>
                        </a:spcAft>
                      </a:pPr>
                      <a:r>
                        <a:rPr lang="fr-FR" sz="1600" b="0" dirty="0">
                          <a:solidFill>
                            <a:schemeClr val="tx1"/>
                          </a:solidFill>
                          <a:latin typeface="Times New Roman" pitchFamily="18" charset="0"/>
                          <a:cs typeface="Times New Roman" pitchFamily="18" charset="0"/>
                        </a:rPr>
                        <a:t>12. marcher</a:t>
                      </a:r>
                      <a:endParaRPr lang="ru-RU" sz="1600" b="0" dirty="0">
                        <a:solidFill>
                          <a:schemeClr val="tx1"/>
                        </a:solidFill>
                        <a:latin typeface="Times New Roman" pitchFamily="18" charset="0"/>
                        <a:cs typeface="Times New Roman" pitchFamily="18" charset="0"/>
                      </a:endParaRPr>
                    </a:p>
                    <a:p>
                      <a:pPr marL="174625" indent="0">
                        <a:lnSpc>
                          <a:spcPct val="150000"/>
                        </a:lnSpc>
                        <a:spcBef>
                          <a:spcPts val="0"/>
                        </a:spcBef>
                        <a:spcAft>
                          <a:spcPts val="0"/>
                        </a:spcAft>
                      </a:pPr>
                      <a:r>
                        <a:rPr lang="fr-FR" sz="1600" b="0" dirty="0">
                          <a:solidFill>
                            <a:schemeClr val="tx1"/>
                          </a:solidFill>
                          <a:latin typeface="Times New Roman" pitchFamily="18" charset="0"/>
                          <a:cs typeface="Times New Roman" pitchFamily="18" charset="0"/>
                        </a:rPr>
                        <a:t>13.ne pas  se retourner</a:t>
                      </a:r>
                      <a:endParaRPr lang="ru-RU" sz="1600" b="0" dirty="0">
                        <a:solidFill>
                          <a:schemeClr val="tx1"/>
                        </a:solidFill>
                        <a:latin typeface="Times New Roman" pitchFamily="18" charset="0"/>
                        <a:cs typeface="Times New Roman" pitchFamily="18" charset="0"/>
                      </a:endParaRPr>
                    </a:p>
                    <a:p>
                      <a:pPr marL="174625" indent="0">
                        <a:lnSpc>
                          <a:spcPct val="150000"/>
                        </a:lnSpc>
                        <a:spcBef>
                          <a:spcPts val="0"/>
                        </a:spcBef>
                        <a:spcAft>
                          <a:spcPts val="0"/>
                        </a:spcAft>
                      </a:pPr>
                      <a:r>
                        <a:rPr lang="fr-FR" sz="1600" b="0" dirty="0">
                          <a:solidFill>
                            <a:schemeClr val="tx1"/>
                          </a:solidFill>
                          <a:latin typeface="Times New Roman" pitchFamily="18" charset="0"/>
                          <a:cs typeface="Times New Roman" pitchFamily="18" charset="0"/>
                        </a:rPr>
                        <a:t>14. devoir</a:t>
                      </a:r>
                      <a:endParaRPr lang="ru-RU" sz="1600" b="0" dirty="0">
                        <a:solidFill>
                          <a:schemeClr val="tx1"/>
                        </a:solidFill>
                        <a:latin typeface="Times New Roman" pitchFamily="18" charset="0"/>
                        <a:cs typeface="Times New Roman" pitchFamily="18" charset="0"/>
                      </a:endParaRPr>
                    </a:p>
                    <a:p>
                      <a:pPr marL="174625" indent="0">
                        <a:lnSpc>
                          <a:spcPct val="150000"/>
                        </a:lnSpc>
                        <a:spcBef>
                          <a:spcPts val="0"/>
                        </a:spcBef>
                        <a:spcAft>
                          <a:spcPts val="0"/>
                        </a:spcAft>
                      </a:pPr>
                      <a:r>
                        <a:rPr lang="fr-FR" sz="1600" b="0" dirty="0">
                          <a:solidFill>
                            <a:schemeClr val="tx1"/>
                          </a:solidFill>
                          <a:latin typeface="Times New Roman" pitchFamily="18" charset="0"/>
                          <a:cs typeface="Times New Roman" pitchFamily="18" charset="0"/>
                        </a:rPr>
                        <a:t>15. lever</a:t>
                      </a:r>
                      <a:endParaRPr lang="ru-RU" sz="1600" b="0" dirty="0">
                        <a:solidFill>
                          <a:schemeClr val="tx1"/>
                        </a:solidFill>
                        <a:latin typeface="Times New Roman" pitchFamily="18" charset="0"/>
                        <a:ea typeface="Calibri"/>
                        <a:cs typeface="Times New Roman"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3" name="Прямоугольник 2"/>
          <p:cNvSpPr/>
          <p:nvPr/>
        </p:nvSpPr>
        <p:spPr>
          <a:xfrm>
            <a:off x="142844" y="6119336"/>
            <a:ext cx="8786874" cy="646331"/>
          </a:xfrm>
          <a:prstGeom prst="rect">
            <a:avLst/>
          </a:prstGeom>
        </p:spPr>
        <p:txBody>
          <a:bodyPr wrap="square">
            <a:spAutoFit/>
          </a:bodyPr>
          <a:lstStyle/>
          <a:p>
            <a:r>
              <a:rPr lang="fr-FR" dirty="0" smtClean="0">
                <a:latin typeface="Times New Roman" pitchFamily="18" charset="0"/>
                <a:cs typeface="Times New Roman" pitchFamily="18" charset="0"/>
              </a:rPr>
              <a:t>Nous </a:t>
            </a:r>
            <a:r>
              <a:rPr lang="fr-FR" dirty="0" smtClean="0">
                <a:solidFill>
                  <a:srgbClr val="FF0000"/>
                </a:solidFill>
                <a:latin typeface="Times New Roman" pitchFamily="18" charset="0"/>
                <a:cs typeface="Times New Roman" pitchFamily="18" charset="0"/>
              </a:rPr>
              <a:t>avons pris </a:t>
            </a:r>
            <a:r>
              <a:rPr lang="fr-FR" dirty="0" smtClean="0">
                <a:latin typeface="Times New Roman" pitchFamily="18" charset="0"/>
                <a:cs typeface="Times New Roman" pitchFamily="18" charset="0"/>
              </a:rPr>
              <a:t>le chemin du retour vers cinq heures. Je (3) </a:t>
            </a:r>
            <a:r>
              <a:rPr lang="fr-FR" dirty="0" smtClean="0">
                <a:solidFill>
                  <a:srgbClr val="FF0000"/>
                </a:solidFill>
                <a:latin typeface="Times New Roman" pitchFamily="18" charset="0"/>
                <a:cs typeface="Times New Roman" pitchFamily="18" charset="0"/>
              </a:rPr>
              <a:t>me suis assis </a:t>
            </a:r>
            <a:r>
              <a:rPr lang="fr-FR" dirty="0" smtClean="0">
                <a:latin typeface="Times New Roman" pitchFamily="18" charset="0"/>
                <a:cs typeface="Times New Roman" pitchFamily="18" charset="0"/>
              </a:rPr>
              <a:t>sur la banquette arrière...  ─∕─∕</a:t>
            </a:r>
            <a:endParaRPr lang="ru-RU"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142844" y="142852"/>
          <a:ext cx="8786874" cy="5852160"/>
        </p:xfrm>
        <a:graphic>
          <a:graphicData uri="http://schemas.openxmlformats.org/drawingml/2006/table">
            <a:tbl>
              <a:tblPr firstRow="1" bandRow="1">
                <a:tableStyleId>{F5AB1C69-6EDB-4FF4-983F-18BD219EF322}</a:tableStyleId>
              </a:tblPr>
              <a:tblGrid>
                <a:gridCol w="7143800"/>
                <a:gridCol w="1643074"/>
              </a:tblGrid>
              <a:tr h="370840">
                <a:tc>
                  <a:txBody>
                    <a:bodyPr/>
                    <a:lstStyle/>
                    <a:p>
                      <a:pPr marL="0" indent="0" algn="just">
                        <a:lnSpc>
                          <a:spcPct val="150000"/>
                        </a:lnSpc>
                        <a:spcBef>
                          <a:spcPts val="600"/>
                        </a:spcBef>
                        <a:spcAft>
                          <a:spcPts val="0"/>
                        </a:spcAft>
                      </a:pPr>
                      <a:r>
                        <a:rPr lang="fr-FR" sz="1600" b="0" dirty="0">
                          <a:solidFill>
                            <a:schemeClr val="tx1"/>
                          </a:solidFill>
                          <a:latin typeface="Times New Roman" pitchFamily="18" charset="0"/>
                          <a:cs typeface="Times New Roman" pitchFamily="18" charset="0"/>
                        </a:rPr>
                        <a:t>Nous avons pris le chemin du retour vers cinq heures. Il y (1)</a:t>
                      </a:r>
                      <a:r>
                        <a:rPr lang="fr-FR" sz="1600" b="0" dirty="0">
                          <a:solidFill>
                            <a:srgbClr val="3333FF"/>
                          </a:solidFill>
                          <a:latin typeface="Times New Roman" pitchFamily="18" charset="0"/>
                          <a:cs typeface="Times New Roman" pitchFamily="18" charset="0"/>
                        </a:rPr>
                        <a:t> </a:t>
                      </a:r>
                      <a:r>
                        <a:rPr lang="fr-FR" sz="1600" b="1" dirty="0" smtClean="0">
                          <a:solidFill>
                            <a:srgbClr val="3333FF"/>
                          </a:solidFill>
                          <a:latin typeface="Times New Roman" pitchFamily="18" charset="0"/>
                          <a:cs typeface="Times New Roman" pitchFamily="18" charset="0"/>
                        </a:rPr>
                        <a:t>avait </a:t>
                      </a:r>
                      <a:r>
                        <a:rPr lang="fr-FR" sz="1600" b="0" dirty="0">
                          <a:solidFill>
                            <a:schemeClr val="tx1"/>
                          </a:solidFill>
                          <a:latin typeface="Times New Roman" pitchFamily="18" charset="0"/>
                          <a:cs typeface="Times New Roman" pitchFamily="18" charset="0"/>
                        </a:rPr>
                        <a:t>un vrai coucher de soleil typique du Suffolk. Le ciel (2) </a:t>
                      </a:r>
                      <a:r>
                        <a:rPr lang="fr-FR" sz="1600" b="1" dirty="0" smtClean="0">
                          <a:solidFill>
                            <a:srgbClr val="3333FF"/>
                          </a:solidFill>
                          <a:latin typeface="Times New Roman" pitchFamily="18" charset="0"/>
                          <a:cs typeface="Times New Roman" pitchFamily="18" charset="0"/>
                        </a:rPr>
                        <a:t>était </a:t>
                      </a:r>
                      <a:r>
                        <a:rPr lang="fr-FR" sz="1600" b="0" dirty="0" smtClean="0">
                          <a:solidFill>
                            <a:schemeClr val="tx1"/>
                          </a:solidFill>
                          <a:latin typeface="Times New Roman" pitchFamily="18" charset="0"/>
                          <a:cs typeface="Times New Roman" pitchFamily="18" charset="0"/>
                        </a:rPr>
                        <a:t>gris</a:t>
                      </a:r>
                      <a:r>
                        <a:rPr lang="fr-FR" sz="1600" b="0" dirty="0">
                          <a:solidFill>
                            <a:schemeClr val="tx1"/>
                          </a:solidFill>
                          <a:latin typeface="Times New Roman" pitchFamily="18" charset="0"/>
                          <a:cs typeface="Times New Roman" pitchFamily="18" charset="0"/>
                        </a:rPr>
                        <a:t>, rosé et bleu foncé, et presque trop vaste. Je (3) </a:t>
                      </a:r>
                      <a:r>
                        <a:rPr lang="fr-FR" sz="1600" b="1" kern="1200" dirty="0" smtClean="0">
                          <a:solidFill>
                            <a:srgbClr val="3333FF"/>
                          </a:solidFill>
                          <a:latin typeface="Times New Roman" pitchFamily="18" charset="0"/>
                          <a:ea typeface="+mn-ea"/>
                          <a:cs typeface="Times New Roman" pitchFamily="18" charset="0"/>
                        </a:rPr>
                        <a:t>me suis assis </a:t>
                      </a:r>
                      <a:r>
                        <a:rPr lang="fr-FR" sz="1600" b="0" dirty="0" smtClean="0">
                          <a:solidFill>
                            <a:schemeClr val="tx1"/>
                          </a:solidFill>
                          <a:latin typeface="Times New Roman" pitchFamily="18" charset="0"/>
                          <a:cs typeface="Times New Roman" pitchFamily="18" charset="0"/>
                        </a:rPr>
                        <a:t>sur </a:t>
                      </a:r>
                      <a:r>
                        <a:rPr lang="fr-FR" sz="1600" b="0" dirty="0">
                          <a:solidFill>
                            <a:schemeClr val="tx1"/>
                          </a:solidFill>
                          <a:latin typeface="Times New Roman" pitchFamily="18" charset="0"/>
                          <a:cs typeface="Times New Roman" pitchFamily="18" charset="0"/>
                        </a:rPr>
                        <a:t>la banquette arrière et, quand la portière (4) </a:t>
                      </a:r>
                      <a:r>
                        <a:rPr lang="fr-FR" sz="1600" b="1" dirty="0" smtClean="0">
                          <a:solidFill>
                            <a:srgbClr val="3333FF"/>
                          </a:solidFill>
                          <a:latin typeface="Times New Roman" pitchFamily="18" charset="0"/>
                          <a:cs typeface="Times New Roman" pitchFamily="18" charset="0"/>
                        </a:rPr>
                        <a:t>a claqué, </a:t>
                      </a:r>
                      <a:r>
                        <a:rPr lang="fr-FR" sz="1600" b="0" dirty="0">
                          <a:solidFill>
                            <a:schemeClr val="tx1"/>
                          </a:solidFill>
                          <a:latin typeface="Times New Roman" pitchFamily="18" charset="0"/>
                          <a:cs typeface="Times New Roman" pitchFamily="18" charset="0"/>
                        </a:rPr>
                        <a:t>je (5) _______________ cette sensation intense et étrange que l'on éprouve à la fin d'une très bonne journée. Je (6) ____________ triste qu'elle (7) _______________, mais heureux et fatigué, et content qu'elle (8) _______________.</a:t>
                      </a:r>
                      <a:endParaRPr lang="ru-RU" sz="1600" b="0" dirty="0">
                        <a:solidFill>
                          <a:schemeClr val="tx1"/>
                        </a:solidFill>
                        <a:latin typeface="Times New Roman" pitchFamily="18" charset="0"/>
                        <a:cs typeface="Times New Roman" pitchFamily="18" charset="0"/>
                      </a:endParaRPr>
                    </a:p>
                    <a:p>
                      <a:pPr marL="0" indent="0" algn="just">
                        <a:lnSpc>
                          <a:spcPct val="150000"/>
                        </a:lnSpc>
                        <a:spcBef>
                          <a:spcPts val="600"/>
                        </a:spcBef>
                        <a:spcAft>
                          <a:spcPts val="600"/>
                        </a:spcAft>
                      </a:pPr>
                      <a:r>
                        <a:rPr lang="fr-FR" sz="1600" b="0" dirty="0">
                          <a:solidFill>
                            <a:schemeClr val="tx1"/>
                          </a:solidFill>
                          <a:latin typeface="Times New Roman" pitchFamily="18" charset="0"/>
                          <a:cs typeface="Times New Roman" pitchFamily="18" charset="0"/>
                        </a:rPr>
                        <a:t>Au bout d'une heure, il (9) _________________ à pleuvoir. Ça n'a rien d'exceptionnel. Le temps change rapidement dans le Suffolk. Avant même d'avoir atteint l'autoroute, il (10) ______________ une pluie battante. Des rafales d'aiguilles grises fouettées par le vent. Tout à coup, devant nous, sur la route, nous (11) ________________ un homme qui (12) ______________ rapidement, serrant sa veste contre lui. Il (13) _______________________ mais il (14) ______________ nous entendre arriver car, soudain, il (15) ______________ la main, le pouce en l'air. Le signe universel de l'auto-stoppeur.</a:t>
                      </a:r>
                      <a:endParaRPr lang="ru-RU" sz="1600" b="0" dirty="0">
                        <a:solidFill>
                          <a:schemeClr val="tx1"/>
                        </a:solidFill>
                        <a:latin typeface="Times New Roman" pitchFamily="18" charset="0"/>
                        <a:ea typeface="Calibri"/>
                        <a:cs typeface="Times New Roman"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174625" indent="0">
                        <a:lnSpc>
                          <a:spcPct val="150000"/>
                        </a:lnSpc>
                        <a:spcBef>
                          <a:spcPts val="0"/>
                        </a:spcBef>
                        <a:spcAft>
                          <a:spcPts val="0"/>
                        </a:spcAft>
                      </a:pPr>
                      <a:r>
                        <a:rPr lang="fr-FR" sz="1600" b="0" dirty="0">
                          <a:solidFill>
                            <a:schemeClr val="tx1"/>
                          </a:solidFill>
                          <a:latin typeface="Times New Roman" pitchFamily="18" charset="0"/>
                          <a:cs typeface="Times New Roman" pitchFamily="18" charset="0"/>
                        </a:rPr>
                        <a:t>1. avoir</a:t>
                      </a:r>
                      <a:endParaRPr lang="ru-RU" sz="1600" b="0" dirty="0">
                        <a:solidFill>
                          <a:schemeClr val="tx1"/>
                        </a:solidFill>
                        <a:latin typeface="Times New Roman" pitchFamily="18" charset="0"/>
                        <a:cs typeface="Times New Roman" pitchFamily="18" charset="0"/>
                      </a:endParaRPr>
                    </a:p>
                    <a:p>
                      <a:pPr marL="174625" indent="0">
                        <a:lnSpc>
                          <a:spcPct val="150000"/>
                        </a:lnSpc>
                        <a:spcBef>
                          <a:spcPts val="0"/>
                        </a:spcBef>
                        <a:spcAft>
                          <a:spcPts val="0"/>
                        </a:spcAft>
                      </a:pPr>
                      <a:r>
                        <a:rPr lang="fr-FR" sz="1600" b="0" dirty="0">
                          <a:solidFill>
                            <a:schemeClr val="tx1"/>
                          </a:solidFill>
                          <a:latin typeface="Times New Roman" pitchFamily="18" charset="0"/>
                          <a:cs typeface="Times New Roman" pitchFamily="18" charset="0"/>
                        </a:rPr>
                        <a:t>2. être</a:t>
                      </a:r>
                      <a:endParaRPr lang="ru-RU" sz="1600" b="0" dirty="0">
                        <a:solidFill>
                          <a:schemeClr val="tx1"/>
                        </a:solidFill>
                        <a:latin typeface="Times New Roman" pitchFamily="18" charset="0"/>
                        <a:cs typeface="Times New Roman" pitchFamily="18" charset="0"/>
                      </a:endParaRPr>
                    </a:p>
                    <a:p>
                      <a:pPr marL="174625" indent="0">
                        <a:lnSpc>
                          <a:spcPct val="150000"/>
                        </a:lnSpc>
                        <a:spcBef>
                          <a:spcPts val="0"/>
                        </a:spcBef>
                        <a:spcAft>
                          <a:spcPts val="0"/>
                        </a:spcAft>
                      </a:pPr>
                      <a:r>
                        <a:rPr lang="fr-FR" sz="1600" b="0" dirty="0">
                          <a:solidFill>
                            <a:schemeClr val="tx1"/>
                          </a:solidFill>
                          <a:latin typeface="Times New Roman" pitchFamily="18" charset="0"/>
                          <a:cs typeface="Times New Roman" pitchFamily="18" charset="0"/>
                        </a:rPr>
                        <a:t>3. </a:t>
                      </a:r>
                      <a:r>
                        <a:rPr lang="fr-FR" sz="1600" b="0" dirty="0" smtClean="0">
                          <a:solidFill>
                            <a:schemeClr val="tx1"/>
                          </a:solidFill>
                          <a:latin typeface="Times New Roman" pitchFamily="18" charset="0"/>
                          <a:cs typeface="Times New Roman" pitchFamily="18" charset="0"/>
                        </a:rPr>
                        <a:t>s’asseoir</a:t>
                      </a:r>
                      <a:endParaRPr lang="ru-RU" sz="1600" b="0" dirty="0">
                        <a:solidFill>
                          <a:schemeClr val="tx1"/>
                        </a:solidFill>
                        <a:latin typeface="Times New Roman" pitchFamily="18" charset="0"/>
                        <a:cs typeface="Times New Roman" pitchFamily="18" charset="0"/>
                      </a:endParaRPr>
                    </a:p>
                    <a:p>
                      <a:pPr marL="174625" indent="0">
                        <a:lnSpc>
                          <a:spcPct val="150000"/>
                        </a:lnSpc>
                        <a:spcBef>
                          <a:spcPts val="0"/>
                        </a:spcBef>
                        <a:spcAft>
                          <a:spcPts val="0"/>
                        </a:spcAft>
                      </a:pPr>
                      <a:r>
                        <a:rPr lang="fr-FR" sz="1600" b="0" dirty="0">
                          <a:solidFill>
                            <a:schemeClr val="tx1"/>
                          </a:solidFill>
                          <a:latin typeface="Times New Roman" pitchFamily="18" charset="0"/>
                          <a:cs typeface="Times New Roman" pitchFamily="18" charset="0"/>
                        </a:rPr>
                        <a:t>4. claquer</a:t>
                      </a:r>
                      <a:endParaRPr lang="ru-RU" sz="1600" b="0" dirty="0">
                        <a:solidFill>
                          <a:schemeClr val="tx1"/>
                        </a:solidFill>
                        <a:latin typeface="Times New Roman" pitchFamily="18" charset="0"/>
                        <a:cs typeface="Times New Roman" pitchFamily="18" charset="0"/>
                      </a:endParaRPr>
                    </a:p>
                    <a:p>
                      <a:pPr marL="174625" indent="0">
                        <a:lnSpc>
                          <a:spcPct val="150000"/>
                        </a:lnSpc>
                        <a:spcBef>
                          <a:spcPts val="0"/>
                        </a:spcBef>
                        <a:spcAft>
                          <a:spcPts val="0"/>
                        </a:spcAft>
                      </a:pPr>
                      <a:r>
                        <a:rPr lang="fr-FR" sz="1600" b="0" dirty="0">
                          <a:solidFill>
                            <a:schemeClr val="tx1"/>
                          </a:solidFill>
                          <a:latin typeface="Times New Roman" pitchFamily="18" charset="0"/>
                          <a:cs typeface="Times New Roman" pitchFamily="18" charset="0"/>
                        </a:rPr>
                        <a:t>5. éprouver</a:t>
                      </a:r>
                      <a:endParaRPr lang="ru-RU" sz="1600" b="0" dirty="0">
                        <a:solidFill>
                          <a:schemeClr val="tx1"/>
                        </a:solidFill>
                        <a:latin typeface="Times New Roman" pitchFamily="18" charset="0"/>
                        <a:cs typeface="Times New Roman" pitchFamily="18" charset="0"/>
                      </a:endParaRPr>
                    </a:p>
                    <a:p>
                      <a:pPr marL="174625" indent="0">
                        <a:lnSpc>
                          <a:spcPct val="150000"/>
                        </a:lnSpc>
                        <a:spcBef>
                          <a:spcPts val="0"/>
                        </a:spcBef>
                        <a:spcAft>
                          <a:spcPts val="0"/>
                        </a:spcAft>
                      </a:pPr>
                      <a:r>
                        <a:rPr lang="fr-FR" sz="1600" b="0" dirty="0">
                          <a:solidFill>
                            <a:schemeClr val="tx1"/>
                          </a:solidFill>
                          <a:latin typeface="Times New Roman" pitchFamily="18" charset="0"/>
                          <a:cs typeface="Times New Roman" pitchFamily="18" charset="0"/>
                        </a:rPr>
                        <a:t>6. être</a:t>
                      </a:r>
                      <a:endParaRPr lang="ru-RU" sz="1600" b="0" dirty="0">
                        <a:solidFill>
                          <a:schemeClr val="tx1"/>
                        </a:solidFill>
                        <a:latin typeface="Times New Roman" pitchFamily="18" charset="0"/>
                        <a:cs typeface="Times New Roman" pitchFamily="18" charset="0"/>
                      </a:endParaRPr>
                    </a:p>
                    <a:p>
                      <a:pPr marL="174625" indent="0">
                        <a:lnSpc>
                          <a:spcPct val="150000"/>
                        </a:lnSpc>
                        <a:spcBef>
                          <a:spcPts val="0"/>
                        </a:spcBef>
                        <a:spcAft>
                          <a:spcPts val="0"/>
                        </a:spcAft>
                      </a:pPr>
                      <a:r>
                        <a:rPr lang="fr-FR" sz="1600" b="0" dirty="0">
                          <a:solidFill>
                            <a:schemeClr val="tx1"/>
                          </a:solidFill>
                          <a:latin typeface="Times New Roman" pitchFamily="18" charset="0"/>
                          <a:cs typeface="Times New Roman" pitchFamily="18" charset="0"/>
                        </a:rPr>
                        <a:t>7. s’achever</a:t>
                      </a:r>
                      <a:endParaRPr lang="ru-RU" sz="1600" b="0" dirty="0">
                        <a:solidFill>
                          <a:schemeClr val="tx1"/>
                        </a:solidFill>
                        <a:latin typeface="Times New Roman" pitchFamily="18" charset="0"/>
                        <a:cs typeface="Times New Roman" pitchFamily="18" charset="0"/>
                      </a:endParaRPr>
                    </a:p>
                    <a:p>
                      <a:pPr marL="174625" indent="0">
                        <a:lnSpc>
                          <a:spcPct val="150000"/>
                        </a:lnSpc>
                        <a:spcBef>
                          <a:spcPts val="0"/>
                        </a:spcBef>
                        <a:spcAft>
                          <a:spcPts val="0"/>
                        </a:spcAft>
                      </a:pPr>
                      <a:r>
                        <a:rPr lang="fr-FR" sz="1600" b="0" dirty="0">
                          <a:solidFill>
                            <a:schemeClr val="tx1"/>
                          </a:solidFill>
                          <a:latin typeface="Times New Roman" pitchFamily="18" charset="0"/>
                          <a:cs typeface="Times New Roman" pitchFamily="18" charset="0"/>
                        </a:rPr>
                        <a:t>8. être fini</a:t>
                      </a:r>
                      <a:endParaRPr lang="ru-RU" sz="1600" b="0" dirty="0">
                        <a:solidFill>
                          <a:schemeClr val="tx1"/>
                        </a:solidFill>
                        <a:latin typeface="Times New Roman" pitchFamily="18" charset="0"/>
                        <a:cs typeface="Times New Roman" pitchFamily="18" charset="0"/>
                      </a:endParaRPr>
                    </a:p>
                    <a:p>
                      <a:pPr marL="174625" indent="0">
                        <a:lnSpc>
                          <a:spcPct val="150000"/>
                        </a:lnSpc>
                        <a:spcBef>
                          <a:spcPts val="0"/>
                        </a:spcBef>
                        <a:spcAft>
                          <a:spcPts val="0"/>
                        </a:spcAft>
                      </a:pPr>
                      <a:r>
                        <a:rPr lang="fr-FR" sz="1600" b="0" dirty="0">
                          <a:solidFill>
                            <a:schemeClr val="tx1"/>
                          </a:solidFill>
                          <a:latin typeface="Times New Roman" pitchFamily="18" charset="0"/>
                          <a:cs typeface="Times New Roman" pitchFamily="18" charset="0"/>
                        </a:rPr>
                        <a:t>9. commencer</a:t>
                      </a:r>
                      <a:endParaRPr lang="ru-RU" sz="1600" b="0" dirty="0">
                        <a:solidFill>
                          <a:schemeClr val="tx1"/>
                        </a:solidFill>
                        <a:latin typeface="Times New Roman" pitchFamily="18" charset="0"/>
                        <a:cs typeface="Times New Roman" pitchFamily="18" charset="0"/>
                      </a:endParaRPr>
                    </a:p>
                    <a:p>
                      <a:pPr marL="174625" indent="0">
                        <a:lnSpc>
                          <a:spcPct val="150000"/>
                        </a:lnSpc>
                        <a:spcBef>
                          <a:spcPts val="0"/>
                        </a:spcBef>
                        <a:spcAft>
                          <a:spcPts val="0"/>
                        </a:spcAft>
                      </a:pPr>
                      <a:r>
                        <a:rPr lang="fr-FR" sz="1600" b="0" dirty="0">
                          <a:solidFill>
                            <a:schemeClr val="tx1"/>
                          </a:solidFill>
                          <a:latin typeface="Times New Roman" pitchFamily="18" charset="0"/>
                          <a:cs typeface="Times New Roman" pitchFamily="18" charset="0"/>
                        </a:rPr>
                        <a:t>10. tomber</a:t>
                      </a:r>
                      <a:endParaRPr lang="ru-RU" sz="1600" b="0" dirty="0">
                        <a:solidFill>
                          <a:schemeClr val="tx1"/>
                        </a:solidFill>
                        <a:latin typeface="Times New Roman" pitchFamily="18" charset="0"/>
                        <a:cs typeface="Times New Roman" pitchFamily="18" charset="0"/>
                      </a:endParaRPr>
                    </a:p>
                    <a:p>
                      <a:pPr marL="174625" indent="0">
                        <a:lnSpc>
                          <a:spcPct val="150000"/>
                        </a:lnSpc>
                        <a:spcBef>
                          <a:spcPts val="0"/>
                        </a:spcBef>
                        <a:spcAft>
                          <a:spcPts val="0"/>
                        </a:spcAft>
                      </a:pPr>
                      <a:r>
                        <a:rPr lang="fr-FR" sz="1600" b="0" dirty="0">
                          <a:solidFill>
                            <a:schemeClr val="tx1"/>
                          </a:solidFill>
                          <a:latin typeface="Times New Roman" pitchFamily="18" charset="0"/>
                          <a:cs typeface="Times New Roman" pitchFamily="18" charset="0"/>
                        </a:rPr>
                        <a:t>11. apercevoir</a:t>
                      </a:r>
                      <a:endParaRPr lang="ru-RU" sz="1600" b="0" dirty="0">
                        <a:solidFill>
                          <a:schemeClr val="tx1"/>
                        </a:solidFill>
                        <a:latin typeface="Times New Roman" pitchFamily="18" charset="0"/>
                        <a:cs typeface="Times New Roman" pitchFamily="18" charset="0"/>
                      </a:endParaRPr>
                    </a:p>
                    <a:p>
                      <a:pPr marL="174625" indent="0">
                        <a:lnSpc>
                          <a:spcPct val="150000"/>
                        </a:lnSpc>
                        <a:spcBef>
                          <a:spcPts val="0"/>
                        </a:spcBef>
                        <a:spcAft>
                          <a:spcPts val="0"/>
                        </a:spcAft>
                      </a:pPr>
                      <a:r>
                        <a:rPr lang="fr-FR" sz="1600" b="0" dirty="0">
                          <a:solidFill>
                            <a:schemeClr val="tx1"/>
                          </a:solidFill>
                          <a:latin typeface="Times New Roman" pitchFamily="18" charset="0"/>
                          <a:cs typeface="Times New Roman" pitchFamily="18" charset="0"/>
                        </a:rPr>
                        <a:t>12. marcher</a:t>
                      </a:r>
                      <a:endParaRPr lang="ru-RU" sz="1600" b="0" dirty="0">
                        <a:solidFill>
                          <a:schemeClr val="tx1"/>
                        </a:solidFill>
                        <a:latin typeface="Times New Roman" pitchFamily="18" charset="0"/>
                        <a:cs typeface="Times New Roman" pitchFamily="18" charset="0"/>
                      </a:endParaRPr>
                    </a:p>
                    <a:p>
                      <a:pPr marL="174625" indent="0">
                        <a:lnSpc>
                          <a:spcPct val="150000"/>
                        </a:lnSpc>
                        <a:spcBef>
                          <a:spcPts val="0"/>
                        </a:spcBef>
                        <a:spcAft>
                          <a:spcPts val="0"/>
                        </a:spcAft>
                      </a:pPr>
                      <a:r>
                        <a:rPr lang="fr-FR" sz="1600" b="0" dirty="0">
                          <a:solidFill>
                            <a:schemeClr val="tx1"/>
                          </a:solidFill>
                          <a:latin typeface="Times New Roman" pitchFamily="18" charset="0"/>
                          <a:cs typeface="Times New Roman" pitchFamily="18" charset="0"/>
                        </a:rPr>
                        <a:t>13.ne pas  se retourner</a:t>
                      </a:r>
                      <a:endParaRPr lang="ru-RU" sz="1600" b="0" dirty="0">
                        <a:solidFill>
                          <a:schemeClr val="tx1"/>
                        </a:solidFill>
                        <a:latin typeface="Times New Roman" pitchFamily="18" charset="0"/>
                        <a:cs typeface="Times New Roman" pitchFamily="18" charset="0"/>
                      </a:endParaRPr>
                    </a:p>
                    <a:p>
                      <a:pPr marL="174625" indent="0">
                        <a:lnSpc>
                          <a:spcPct val="150000"/>
                        </a:lnSpc>
                        <a:spcBef>
                          <a:spcPts val="0"/>
                        </a:spcBef>
                        <a:spcAft>
                          <a:spcPts val="0"/>
                        </a:spcAft>
                      </a:pPr>
                      <a:r>
                        <a:rPr lang="fr-FR" sz="1600" b="0" dirty="0">
                          <a:solidFill>
                            <a:schemeClr val="tx1"/>
                          </a:solidFill>
                          <a:latin typeface="Times New Roman" pitchFamily="18" charset="0"/>
                          <a:cs typeface="Times New Roman" pitchFamily="18" charset="0"/>
                        </a:rPr>
                        <a:t>14. devoir</a:t>
                      </a:r>
                      <a:endParaRPr lang="ru-RU" sz="1600" b="0" dirty="0">
                        <a:solidFill>
                          <a:schemeClr val="tx1"/>
                        </a:solidFill>
                        <a:latin typeface="Times New Roman" pitchFamily="18" charset="0"/>
                        <a:cs typeface="Times New Roman" pitchFamily="18" charset="0"/>
                      </a:endParaRPr>
                    </a:p>
                    <a:p>
                      <a:pPr marL="174625" indent="0">
                        <a:lnSpc>
                          <a:spcPct val="150000"/>
                        </a:lnSpc>
                        <a:spcBef>
                          <a:spcPts val="0"/>
                        </a:spcBef>
                        <a:spcAft>
                          <a:spcPts val="0"/>
                        </a:spcAft>
                      </a:pPr>
                      <a:r>
                        <a:rPr lang="fr-FR" sz="1600" b="0" dirty="0">
                          <a:solidFill>
                            <a:schemeClr val="tx1"/>
                          </a:solidFill>
                          <a:latin typeface="Times New Roman" pitchFamily="18" charset="0"/>
                          <a:cs typeface="Times New Roman" pitchFamily="18" charset="0"/>
                        </a:rPr>
                        <a:t>15. lever</a:t>
                      </a:r>
                      <a:endParaRPr lang="ru-RU" sz="1600" b="0" dirty="0">
                        <a:solidFill>
                          <a:schemeClr val="tx1"/>
                        </a:solidFill>
                        <a:latin typeface="Times New Roman" pitchFamily="18" charset="0"/>
                        <a:ea typeface="Calibri"/>
                        <a:cs typeface="Times New Roman"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3" name="Прямоугольник 2"/>
          <p:cNvSpPr/>
          <p:nvPr/>
        </p:nvSpPr>
        <p:spPr>
          <a:xfrm>
            <a:off x="142844" y="6143644"/>
            <a:ext cx="8786874" cy="400110"/>
          </a:xfrm>
          <a:prstGeom prst="rect">
            <a:avLst/>
          </a:prstGeom>
        </p:spPr>
        <p:txBody>
          <a:bodyPr wrap="square">
            <a:spAutoFit/>
          </a:bodyPr>
          <a:lstStyle/>
          <a:p>
            <a:r>
              <a:rPr lang="fr-FR" sz="2000" dirty="0" smtClean="0">
                <a:latin typeface="Times New Roman" pitchFamily="18" charset="0"/>
                <a:cs typeface="Times New Roman" pitchFamily="18" charset="0"/>
              </a:rPr>
              <a:t>Je (3) </a:t>
            </a:r>
            <a:r>
              <a:rPr lang="fr-FR" sz="2000" dirty="0" smtClean="0">
                <a:solidFill>
                  <a:srgbClr val="FF0000"/>
                </a:solidFill>
                <a:latin typeface="Times New Roman" pitchFamily="18" charset="0"/>
                <a:cs typeface="Times New Roman" pitchFamily="18" charset="0"/>
              </a:rPr>
              <a:t>me suis assis </a:t>
            </a:r>
            <a:r>
              <a:rPr lang="fr-FR" sz="2000" dirty="0" smtClean="0">
                <a:latin typeface="Times New Roman" pitchFamily="18" charset="0"/>
                <a:cs typeface="Times New Roman" pitchFamily="18" charset="0"/>
              </a:rPr>
              <a:t>sur la banquette arrière... quand la portière (4) </a:t>
            </a:r>
            <a:r>
              <a:rPr lang="fr-FR" sz="2000" dirty="0" smtClean="0">
                <a:solidFill>
                  <a:srgbClr val="FF0000"/>
                </a:solidFill>
                <a:latin typeface="Times New Roman" pitchFamily="18" charset="0"/>
                <a:cs typeface="Times New Roman" pitchFamily="18" charset="0"/>
              </a:rPr>
              <a:t>a claqué</a:t>
            </a:r>
            <a:r>
              <a:rPr lang="fr-FR" sz="2000" dirty="0" smtClean="0">
                <a:latin typeface="Times New Roman" pitchFamily="18" charset="0"/>
                <a:cs typeface="Times New Roman" pitchFamily="18" charset="0"/>
              </a:rPr>
              <a:t>   ─∕─∕</a:t>
            </a:r>
            <a:endParaRPr lang="ru-RU" sz="2000"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142844" y="142852"/>
          <a:ext cx="8786874" cy="5852160"/>
        </p:xfrm>
        <a:graphic>
          <a:graphicData uri="http://schemas.openxmlformats.org/drawingml/2006/table">
            <a:tbl>
              <a:tblPr firstRow="1" bandRow="1">
                <a:tableStyleId>{F5AB1C69-6EDB-4FF4-983F-18BD219EF322}</a:tableStyleId>
              </a:tblPr>
              <a:tblGrid>
                <a:gridCol w="7143800"/>
                <a:gridCol w="1643074"/>
              </a:tblGrid>
              <a:tr h="370840">
                <a:tc>
                  <a:txBody>
                    <a:bodyPr/>
                    <a:lstStyle/>
                    <a:p>
                      <a:pPr marL="0" indent="0" algn="just">
                        <a:lnSpc>
                          <a:spcPct val="150000"/>
                        </a:lnSpc>
                        <a:spcBef>
                          <a:spcPts val="600"/>
                        </a:spcBef>
                        <a:spcAft>
                          <a:spcPts val="0"/>
                        </a:spcAft>
                      </a:pPr>
                      <a:r>
                        <a:rPr lang="fr-FR" sz="1600" b="0" dirty="0">
                          <a:solidFill>
                            <a:schemeClr val="tx1"/>
                          </a:solidFill>
                          <a:latin typeface="Times New Roman" pitchFamily="18" charset="0"/>
                          <a:cs typeface="Times New Roman" pitchFamily="18" charset="0"/>
                        </a:rPr>
                        <a:t>Nous avons pris le chemin du retour vers cinq heures. Il y (1)</a:t>
                      </a:r>
                      <a:r>
                        <a:rPr lang="fr-FR" sz="1600" b="0" dirty="0">
                          <a:solidFill>
                            <a:srgbClr val="3333FF"/>
                          </a:solidFill>
                          <a:latin typeface="Times New Roman" pitchFamily="18" charset="0"/>
                          <a:cs typeface="Times New Roman" pitchFamily="18" charset="0"/>
                        </a:rPr>
                        <a:t> </a:t>
                      </a:r>
                      <a:r>
                        <a:rPr lang="fr-FR" sz="1600" b="1" dirty="0" smtClean="0">
                          <a:solidFill>
                            <a:srgbClr val="3333FF"/>
                          </a:solidFill>
                          <a:latin typeface="Times New Roman" pitchFamily="18" charset="0"/>
                          <a:cs typeface="Times New Roman" pitchFamily="18" charset="0"/>
                        </a:rPr>
                        <a:t>avait </a:t>
                      </a:r>
                      <a:r>
                        <a:rPr lang="fr-FR" sz="1600" b="0" dirty="0">
                          <a:solidFill>
                            <a:schemeClr val="tx1"/>
                          </a:solidFill>
                          <a:latin typeface="Times New Roman" pitchFamily="18" charset="0"/>
                          <a:cs typeface="Times New Roman" pitchFamily="18" charset="0"/>
                        </a:rPr>
                        <a:t>un vrai coucher de soleil typique du Suffolk. Le ciel (2) </a:t>
                      </a:r>
                      <a:r>
                        <a:rPr lang="fr-FR" sz="1600" b="1" dirty="0" smtClean="0">
                          <a:solidFill>
                            <a:srgbClr val="3333FF"/>
                          </a:solidFill>
                          <a:latin typeface="Times New Roman" pitchFamily="18" charset="0"/>
                          <a:cs typeface="Times New Roman" pitchFamily="18" charset="0"/>
                        </a:rPr>
                        <a:t>était </a:t>
                      </a:r>
                      <a:r>
                        <a:rPr lang="fr-FR" sz="1600" b="0" dirty="0" smtClean="0">
                          <a:solidFill>
                            <a:schemeClr val="tx1"/>
                          </a:solidFill>
                          <a:latin typeface="Times New Roman" pitchFamily="18" charset="0"/>
                          <a:cs typeface="Times New Roman" pitchFamily="18" charset="0"/>
                        </a:rPr>
                        <a:t>gris</a:t>
                      </a:r>
                      <a:r>
                        <a:rPr lang="fr-FR" sz="1600" b="0" dirty="0">
                          <a:solidFill>
                            <a:schemeClr val="tx1"/>
                          </a:solidFill>
                          <a:latin typeface="Times New Roman" pitchFamily="18" charset="0"/>
                          <a:cs typeface="Times New Roman" pitchFamily="18" charset="0"/>
                        </a:rPr>
                        <a:t>, rosé et bleu foncé, et presque trop vaste. Je (3) </a:t>
                      </a:r>
                      <a:r>
                        <a:rPr lang="fr-FR" sz="1600" b="1" kern="1200" dirty="0" smtClean="0">
                          <a:solidFill>
                            <a:srgbClr val="3333FF"/>
                          </a:solidFill>
                          <a:latin typeface="Times New Roman" pitchFamily="18" charset="0"/>
                          <a:ea typeface="+mn-ea"/>
                          <a:cs typeface="Times New Roman" pitchFamily="18" charset="0"/>
                        </a:rPr>
                        <a:t>me suis assis </a:t>
                      </a:r>
                      <a:r>
                        <a:rPr lang="fr-FR" sz="1600" b="0" dirty="0" smtClean="0">
                          <a:solidFill>
                            <a:schemeClr val="tx1"/>
                          </a:solidFill>
                          <a:latin typeface="Times New Roman" pitchFamily="18" charset="0"/>
                          <a:cs typeface="Times New Roman" pitchFamily="18" charset="0"/>
                        </a:rPr>
                        <a:t>sur </a:t>
                      </a:r>
                      <a:r>
                        <a:rPr lang="fr-FR" sz="1600" b="0" dirty="0">
                          <a:solidFill>
                            <a:schemeClr val="tx1"/>
                          </a:solidFill>
                          <a:latin typeface="Times New Roman" pitchFamily="18" charset="0"/>
                          <a:cs typeface="Times New Roman" pitchFamily="18" charset="0"/>
                        </a:rPr>
                        <a:t>la banquette arrière et, quand la portière (4) </a:t>
                      </a:r>
                      <a:r>
                        <a:rPr lang="fr-FR" sz="1600" b="1" dirty="0" smtClean="0">
                          <a:solidFill>
                            <a:srgbClr val="3333FF"/>
                          </a:solidFill>
                          <a:latin typeface="Times New Roman" pitchFamily="18" charset="0"/>
                          <a:cs typeface="Times New Roman" pitchFamily="18" charset="0"/>
                        </a:rPr>
                        <a:t>a claqué, </a:t>
                      </a:r>
                      <a:r>
                        <a:rPr lang="fr-FR" sz="1600" b="0" dirty="0" smtClean="0">
                          <a:solidFill>
                            <a:schemeClr val="tx1"/>
                          </a:solidFill>
                          <a:latin typeface="Times New Roman" pitchFamily="18" charset="0"/>
                          <a:cs typeface="Times New Roman" pitchFamily="18" charset="0"/>
                        </a:rPr>
                        <a:t>(</a:t>
                      </a:r>
                      <a:r>
                        <a:rPr lang="fr-FR" sz="1600" b="0" dirty="0">
                          <a:solidFill>
                            <a:schemeClr val="tx1"/>
                          </a:solidFill>
                          <a:latin typeface="Times New Roman" pitchFamily="18" charset="0"/>
                          <a:cs typeface="Times New Roman" pitchFamily="18" charset="0"/>
                        </a:rPr>
                        <a:t>5) </a:t>
                      </a:r>
                      <a:r>
                        <a:rPr lang="fr-FR" sz="1600" b="1" dirty="0" smtClean="0">
                          <a:solidFill>
                            <a:srgbClr val="3333FF"/>
                          </a:solidFill>
                          <a:latin typeface="Times New Roman" pitchFamily="18" charset="0"/>
                          <a:cs typeface="Times New Roman" pitchFamily="18" charset="0"/>
                        </a:rPr>
                        <a:t>j’ai éprouvé </a:t>
                      </a:r>
                      <a:r>
                        <a:rPr lang="fr-FR" sz="1600" b="0" dirty="0">
                          <a:solidFill>
                            <a:schemeClr val="tx1"/>
                          </a:solidFill>
                          <a:latin typeface="Times New Roman" pitchFamily="18" charset="0"/>
                          <a:cs typeface="Times New Roman" pitchFamily="18" charset="0"/>
                        </a:rPr>
                        <a:t>cette sensation intense et étrange que l'on éprouve à la fin d'une très bonne journée. Je (6) ____________ triste qu'elle (7) _______________, mais heureux et fatigué, et content qu'elle (8) _______________.</a:t>
                      </a:r>
                      <a:endParaRPr lang="ru-RU" sz="1600" b="0" dirty="0">
                        <a:solidFill>
                          <a:schemeClr val="tx1"/>
                        </a:solidFill>
                        <a:latin typeface="Times New Roman" pitchFamily="18" charset="0"/>
                        <a:cs typeface="Times New Roman" pitchFamily="18" charset="0"/>
                      </a:endParaRPr>
                    </a:p>
                    <a:p>
                      <a:pPr marL="0" indent="0" algn="just">
                        <a:lnSpc>
                          <a:spcPct val="150000"/>
                        </a:lnSpc>
                        <a:spcBef>
                          <a:spcPts val="600"/>
                        </a:spcBef>
                        <a:spcAft>
                          <a:spcPts val="600"/>
                        </a:spcAft>
                      </a:pPr>
                      <a:r>
                        <a:rPr lang="fr-FR" sz="1600" b="0" dirty="0">
                          <a:solidFill>
                            <a:schemeClr val="tx1"/>
                          </a:solidFill>
                          <a:latin typeface="Times New Roman" pitchFamily="18" charset="0"/>
                          <a:cs typeface="Times New Roman" pitchFamily="18" charset="0"/>
                        </a:rPr>
                        <a:t>Au bout d'une heure, il (9) _________________ à pleuvoir. Ça n'a rien d'exceptionnel. Le temps change rapidement dans le Suffolk. Avant même d'avoir atteint l'autoroute, il (10) ______________ une pluie battante. Des rafales d'aiguilles grises fouettées par le vent. Tout à coup, devant nous, sur la route, nous (11) ________________ un homme qui (12) ______________ rapidement, serrant sa veste contre lui. Il (13) _______________________ mais il (14) ______________ nous entendre arriver car, soudain, il (15) ______________ la main, le pouce en l'air. Le signe universel de l'auto-stoppeur.</a:t>
                      </a:r>
                      <a:endParaRPr lang="ru-RU" sz="1600" b="0" dirty="0">
                        <a:solidFill>
                          <a:schemeClr val="tx1"/>
                        </a:solidFill>
                        <a:latin typeface="Times New Roman" pitchFamily="18" charset="0"/>
                        <a:ea typeface="Calibri"/>
                        <a:cs typeface="Times New Roman"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174625" indent="0">
                        <a:lnSpc>
                          <a:spcPct val="150000"/>
                        </a:lnSpc>
                        <a:spcBef>
                          <a:spcPts val="0"/>
                        </a:spcBef>
                        <a:spcAft>
                          <a:spcPts val="0"/>
                        </a:spcAft>
                      </a:pPr>
                      <a:r>
                        <a:rPr lang="fr-FR" sz="1600" b="0" dirty="0">
                          <a:solidFill>
                            <a:schemeClr val="tx1"/>
                          </a:solidFill>
                          <a:latin typeface="Times New Roman" pitchFamily="18" charset="0"/>
                          <a:cs typeface="Times New Roman" pitchFamily="18" charset="0"/>
                        </a:rPr>
                        <a:t>1. avoir</a:t>
                      </a:r>
                      <a:endParaRPr lang="ru-RU" sz="1600" b="0" dirty="0">
                        <a:solidFill>
                          <a:schemeClr val="tx1"/>
                        </a:solidFill>
                        <a:latin typeface="Times New Roman" pitchFamily="18" charset="0"/>
                        <a:cs typeface="Times New Roman" pitchFamily="18" charset="0"/>
                      </a:endParaRPr>
                    </a:p>
                    <a:p>
                      <a:pPr marL="174625" indent="0">
                        <a:lnSpc>
                          <a:spcPct val="150000"/>
                        </a:lnSpc>
                        <a:spcBef>
                          <a:spcPts val="0"/>
                        </a:spcBef>
                        <a:spcAft>
                          <a:spcPts val="0"/>
                        </a:spcAft>
                      </a:pPr>
                      <a:r>
                        <a:rPr lang="fr-FR" sz="1600" b="0" dirty="0">
                          <a:solidFill>
                            <a:schemeClr val="tx1"/>
                          </a:solidFill>
                          <a:latin typeface="Times New Roman" pitchFamily="18" charset="0"/>
                          <a:cs typeface="Times New Roman" pitchFamily="18" charset="0"/>
                        </a:rPr>
                        <a:t>2. être</a:t>
                      </a:r>
                      <a:endParaRPr lang="ru-RU" sz="1600" b="0" dirty="0">
                        <a:solidFill>
                          <a:schemeClr val="tx1"/>
                        </a:solidFill>
                        <a:latin typeface="Times New Roman" pitchFamily="18" charset="0"/>
                        <a:cs typeface="Times New Roman" pitchFamily="18" charset="0"/>
                      </a:endParaRPr>
                    </a:p>
                    <a:p>
                      <a:pPr marL="174625" indent="0">
                        <a:lnSpc>
                          <a:spcPct val="150000"/>
                        </a:lnSpc>
                        <a:spcBef>
                          <a:spcPts val="0"/>
                        </a:spcBef>
                        <a:spcAft>
                          <a:spcPts val="0"/>
                        </a:spcAft>
                      </a:pPr>
                      <a:r>
                        <a:rPr lang="fr-FR" sz="1600" b="0" dirty="0">
                          <a:solidFill>
                            <a:schemeClr val="tx1"/>
                          </a:solidFill>
                          <a:latin typeface="Times New Roman" pitchFamily="18" charset="0"/>
                          <a:cs typeface="Times New Roman" pitchFamily="18" charset="0"/>
                        </a:rPr>
                        <a:t>3. </a:t>
                      </a:r>
                      <a:r>
                        <a:rPr lang="fr-FR" sz="1600" b="0" dirty="0" smtClean="0">
                          <a:solidFill>
                            <a:schemeClr val="tx1"/>
                          </a:solidFill>
                          <a:latin typeface="Times New Roman" pitchFamily="18" charset="0"/>
                          <a:cs typeface="Times New Roman" pitchFamily="18" charset="0"/>
                        </a:rPr>
                        <a:t>s’asseoir</a:t>
                      </a:r>
                      <a:endParaRPr lang="ru-RU" sz="1600" b="0" dirty="0">
                        <a:solidFill>
                          <a:schemeClr val="tx1"/>
                        </a:solidFill>
                        <a:latin typeface="Times New Roman" pitchFamily="18" charset="0"/>
                        <a:cs typeface="Times New Roman" pitchFamily="18" charset="0"/>
                      </a:endParaRPr>
                    </a:p>
                    <a:p>
                      <a:pPr marL="174625" indent="0">
                        <a:lnSpc>
                          <a:spcPct val="150000"/>
                        </a:lnSpc>
                        <a:spcBef>
                          <a:spcPts val="0"/>
                        </a:spcBef>
                        <a:spcAft>
                          <a:spcPts val="0"/>
                        </a:spcAft>
                      </a:pPr>
                      <a:r>
                        <a:rPr lang="fr-FR" sz="1600" b="0" dirty="0">
                          <a:solidFill>
                            <a:schemeClr val="tx1"/>
                          </a:solidFill>
                          <a:latin typeface="Times New Roman" pitchFamily="18" charset="0"/>
                          <a:cs typeface="Times New Roman" pitchFamily="18" charset="0"/>
                        </a:rPr>
                        <a:t>4. claquer</a:t>
                      </a:r>
                      <a:endParaRPr lang="ru-RU" sz="1600" b="0" dirty="0">
                        <a:solidFill>
                          <a:schemeClr val="tx1"/>
                        </a:solidFill>
                        <a:latin typeface="Times New Roman" pitchFamily="18" charset="0"/>
                        <a:cs typeface="Times New Roman" pitchFamily="18" charset="0"/>
                      </a:endParaRPr>
                    </a:p>
                    <a:p>
                      <a:pPr marL="174625" indent="0">
                        <a:lnSpc>
                          <a:spcPct val="150000"/>
                        </a:lnSpc>
                        <a:spcBef>
                          <a:spcPts val="0"/>
                        </a:spcBef>
                        <a:spcAft>
                          <a:spcPts val="0"/>
                        </a:spcAft>
                      </a:pPr>
                      <a:r>
                        <a:rPr lang="fr-FR" sz="1600" b="0" dirty="0">
                          <a:solidFill>
                            <a:schemeClr val="tx1"/>
                          </a:solidFill>
                          <a:latin typeface="Times New Roman" pitchFamily="18" charset="0"/>
                          <a:cs typeface="Times New Roman" pitchFamily="18" charset="0"/>
                        </a:rPr>
                        <a:t>5. éprouver</a:t>
                      </a:r>
                      <a:endParaRPr lang="ru-RU" sz="1600" b="0" dirty="0">
                        <a:solidFill>
                          <a:schemeClr val="tx1"/>
                        </a:solidFill>
                        <a:latin typeface="Times New Roman" pitchFamily="18" charset="0"/>
                        <a:cs typeface="Times New Roman" pitchFamily="18" charset="0"/>
                      </a:endParaRPr>
                    </a:p>
                    <a:p>
                      <a:pPr marL="174625" indent="0">
                        <a:lnSpc>
                          <a:spcPct val="150000"/>
                        </a:lnSpc>
                        <a:spcBef>
                          <a:spcPts val="0"/>
                        </a:spcBef>
                        <a:spcAft>
                          <a:spcPts val="0"/>
                        </a:spcAft>
                      </a:pPr>
                      <a:r>
                        <a:rPr lang="fr-FR" sz="1600" b="0" dirty="0">
                          <a:solidFill>
                            <a:schemeClr val="tx1"/>
                          </a:solidFill>
                          <a:latin typeface="Times New Roman" pitchFamily="18" charset="0"/>
                          <a:cs typeface="Times New Roman" pitchFamily="18" charset="0"/>
                        </a:rPr>
                        <a:t>6. être</a:t>
                      </a:r>
                      <a:endParaRPr lang="ru-RU" sz="1600" b="0" dirty="0">
                        <a:solidFill>
                          <a:schemeClr val="tx1"/>
                        </a:solidFill>
                        <a:latin typeface="Times New Roman" pitchFamily="18" charset="0"/>
                        <a:cs typeface="Times New Roman" pitchFamily="18" charset="0"/>
                      </a:endParaRPr>
                    </a:p>
                    <a:p>
                      <a:pPr marL="174625" indent="0">
                        <a:lnSpc>
                          <a:spcPct val="150000"/>
                        </a:lnSpc>
                        <a:spcBef>
                          <a:spcPts val="0"/>
                        </a:spcBef>
                        <a:spcAft>
                          <a:spcPts val="0"/>
                        </a:spcAft>
                      </a:pPr>
                      <a:r>
                        <a:rPr lang="fr-FR" sz="1600" b="0" dirty="0">
                          <a:solidFill>
                            <a:schemeClr val="tx1"/>
                          </a:solidFill>
                          <a:latin typeface="Times New Roman" pitchFamily="18" charset="0"/>
                          <a:cs typeface="Times New Roman" pitchFamily="18" charset="0"/>
                        </a:rPr>
                        <a:t>7. s’achever</a:t>
                      </a:r>
                      <a:endParaRPr lang="ru-RU" sz="1600" b="0" dirty="0">
                        <a:solidFill>
                          <a:schemeClr val="tx1"/>
                        </a:solidFill>
                        <a:latin typeface="Times New Roman" pitchFamily="18" charset="0"/>
                        <a:cs typeface="Times New Roman" pitchFamily="18" charset="0"/>
                      </a:endParaRPr>
                    </a:p>
                    <a:p>
                      <a:pPr marL="174625" indent="0">
                        <a:lnSpc>
                          <a:spcPct val="150000"/>
                        </a:lnSpc>
                        <a:spcBef>
                          <a:spcPts val="0"/>
                        </a:spcBef>
                        <a:spcAft>
                          <a:spcPts val="0"/>
                        </a:spcAft>
                      </a:pPr>
                      <a:r>
                        <a:rPr lang="fr-FR" sz="1600" b="0" dirty="0">
                          <a:solidFill>
                            <a:schemeClr val="tx1"/>
                          </a:solidFill>
                          <a:latin typeface="Times New Roman" pitchFamily="18" charset="0"/>
                          <a:cs typeface="Times New Roman" pitchFamily="18" charset="0"/>
                        </a:rPr>
                        <a:t>8. être fini</a:t>
                      </a:r>
                      <a:endParaRPr lang="ru-RU" sz="1600" b="0" dirty="0">
                        <a:solidFill>
                          <a:schemeClr val="tx1"/>
                        </a:solidFill>
                        <a:latin typeface="Times New Roman" pitchFamily="18" charset="0"/>
                        <a:cs typeface="Times New Roman" pitchFamily="18" charset="0"/>
                      </a:endParaRPr>
                    </a:p>
                    <a:p>
                      <a:pPr marL="174625" indent="0">
                        <a:lnSpc>
                          <a:spcPct val="150000"/>
                        </a:lnSpc>
                        <a:spcBef>
                          <a:spcPts val="0"/>
                        </a:spcBef>
                        <a:spcAft>
                          <a:spcPts val="0"/>
                        </a:spcAft>
                      </a:pPr>
                      <a:r>
                        <a:rPr lang="fr-FR" sz="1600" b="0" dirty="0">
                          <a:solidFill>
                            <a:schemeClr val="tx1"/>
                          </a:solidFill>
                          <a:latin typeface="Times New Roman" pitchFamily="18" charset="0"/>
                          <a:cs typeface="Times New Roman" pitchFamily="18" charset="0"/>
                        </a:rPr>
                        <a:t>9. commencer</a:t>
                      </a:r>
                      <a:endParaRPr lang="ru-RU" sz="1600" b="0" dirty="0">
                        <a:solidFill>
                          <a:schemeClr val="tx1"/>
                        </a:solidFill>
                        <a:latin typeface="Times New Roman" pitchFamily="18" charset="0"/>
                        <a:cs typeface="Times New Roman" pitchFamily="18" charset="0"/>
                      </a:endParaRPr>
                    </a:p>
                    <a:p>
                      <a:pPr marL="174625" indent="0">
                        <a:lnSpc>
                          <a:spcPct val="150000"/>
                        </a:lnSpc>
                        <a:spcBef>
                          <a:spcPts val="0"/>
                        </a:spcBef>
                        <a:spcAft>
                          <a:spcPts val="0"/>
                        </a:spcAft>
                      </a:pPr>
                      <a:r>
                        <a:rPr lang="fr-FR" sz="1600" b="0" dirty="0">
                          <a:solidFill>
                            <a:schemeClr val="tx1"/>
                          </a:solidFill>
                          <a:latin typeface="Times New Roman" pitchFamily="18" charset="0"/>
                          <a:cs typeface="Times New Roman" pitchFamily="18" charset="0"/>
                        </a:rPr>
                        <a:t>10. tomber</a:t>
                      </a:r>
                      <a:endParaRPr lang="ru-RU" sz="1600" b="0" dirty="0">
                        <a:solidFill>
                          <a:schemeClr val="tx1"/>
                        </a:solidFill>
                        <a:latin typeface="Times New Roman" pitchFamily="18" charset="0"/>
                        <a:cs typeface="Times New Roman" pitchFamily="18" charset="0"/>
                      </a:endParaRPr>
                    </a:p>
                    <a:p>
                      <a:pPr marL="174625" indent="0">
                        <a:lnSpc>
                          <a:spcPct val="150000"/>
                        </a:lnSpc>
                        <a:spcBef>
                          <a:spcPts val="0"/>
                        </a:spcBef>
                        <a:spcAft>
                          <a:spcPts val="0"/>
                        </a:spcAft>
                      </a:pPr>
                      <a:r>
                        <a:rPr lang="fr-FR" sz="1600" b="0" dirty="0">
                          <a:solidFill>
                            <a:schemeClr val="tx1"/>
                          </a:solidFill>
                          <a:latin typeface="Times New Roman" pitchFamily="18" charset="0"/>
                          <a:cs typeface="Times New Roman" pitchFamily="18" charset="0"/>
                        </a:rPr>
                        <a:t>11. apercevoir</a:t>
                      </a:r>
                      <a:endParaRPr lang="ru-RU" sz="1600" b="0" dirty="0">
                        <a:solidFill>
                          <a:schemeClr val="tx1"/>
                        </a:solidFill>
                        <a:latin typeface="Times New Roman" pitchFamily="18" charset="0"/>
                        <a:cs typeface="Times New Roman" pitchFamily="18" charset="0"/>
                      </a:endParaRPr>
                    </a:p>
                    <a:p>
                      <a:pPr marL="174625" indent="0">
                        <a:lnSpc>
                          <a:spcPct val="150000"/>
                        </a:lnSpc>
                        <a:spcBef>
                          <a:spcPts val="0"/>
                        </a:spcBef>
                        <a:spcAft>
                          <a:spcPts val="0"/>
                        </a:spcAft>
                      </a:pPr>
                      <a:r>
                        <a:rPr lang="fr-FR" sz="1600" b="0" dirty="0">
                          <a:solidFill>
                            <a:schemeClr val="tx1"/>
                          </a:solidFill>
                          <a:latin typeface="Times New Roman" pitchFamily="18" charset="0"/>
                          <a:cs typeface="Times New Roman" pitchFamily="18" charset="0"/>
                        </a:rPr>
                        <a:t>12. marcher</a:t>
                      </a:r>
                      <a:endParaRPr lang="ru-RU" sz="1600" b="0" dirty="0">
                        <a:solidFill>
                          <a:schemeClr val="tx1"/>
                        </a:solidFill>
                        <a:latin typeface="Times New Roman" pitchFamily="18" charset="0"/>
                        <a:cs typeface="Times New Roman" pitchFamily="18" charset="0"/>
                      </a:endParaRPr>
                    </a:p>
                    <a:p>
                      <a:pPr marL="174625" indent="0">
                        <a:lnSpc>
                          <a:spcPct val="150000"/>
                        </a:lnSpc>
                        <a:spcBef>
                          <a:spcPts val="0"/>
                        </a:spcBef>
                        <a:spcAft>
                          <a:spcPts val="0"/>
                        </a:spcAft>
                      </a:pPr>
                      <a:r>
                        <a:rPr lang="fr-FR" sz="1600" b="0" dirty="0">
                          <a:solidFill>
                            <a:schemeClr val="tx1"/>
                          </a:solidFill>
                          <a:latin typeface="Times New Roman" pitchFamily="18" charset="0"/>
                          <a:cs typeface="Times New Roman" pitchFamily="18" charset="0"/>
                        </a:rPr>
                        <a:t>13.ne pas  se retourner</a:t>
                      </a:r>
                      <a:endParaRPr lang="ru-RU" sz="1600" b="0" dirty="0">
                        <a:solidFill>
                          <a:schemeClr val="tx1"/>
                        </a:solidFill>
                        <a:latin typeface="Times New Roman" pitchFamily="18" charset="0"/>
                        <a:cs typeface="Times New Roman" pitchFamily="18" charset="0"/>
                      </a:endParaRPr>
                    </a:p>
                    <a:p>
                      <a:pPr marL="174625" indent="0">
                        <a:lnSpc>
                          <a:spcPct val="150000"/>
                        </a:lnSpc>
                        <a:spcBef>
                          <a:spcPts val="0"/>
                        </a:spcBef>
                        <a:spcAft>
                          <a:spcPts val="0"/>
                        </a:spcAft>
                      </a:pPr>
                      <a:r>
                        <a:rPr lang="fr-FR" sz="1600" b="0" dirty="0">
                          <a:solidFill>
                            <a:schemeClr val="tx1"/>
                          </a:solidFill>
                          <a:latin typeface="Times New Roman" pitchFamily="18" charset="0"/>
                          <a:cs typeface="Times New Roman" pitchFamily="18" charset="0"/>
                        </a:rPr>
                        <a:t>14. devoir</a:t>
                      </a:r>
                      <a:endParaRPr lang="ru-RU" sz="1600" b="0" dirty="0">
                        <a:solidFill>
                          <a:schemeClr val="tx1"/>
                        </a:solidFill>
                        <a:latin typeface="Times New Roman" pitchFamily="18" charset="0"/>
                        <a:cs typeface="Times New Roman" pitchFamily="18" charset="0"/>
                      </a:endParaRPr>
                    </a:p>
                    <a:p>
                      <a:pPr marL="174625" indent="0">
                        <a:lnSpc>
                          <a:spcPct val="150000"/>
                        </a:lnSpc>
                        <a:spcBef>
                          <a:spcPts val="0"/>
                        </a:spcBef>
                        <a:spcAft>
                          <a:spcPts val="0"/>
                        </a:spcAft>
                      </a:pPr>
                      <a:r>
                        <a:rPr lang="fr-FR" sz="1600" b="0" dirty="0">
                          <a:solidFill>
                            <a:schemeClr val="tx1"/>
                          </a:solidFill>
                          <a:latin typeface="Times New Roman" pitchFamily="18" charset="0"/>
                          <a:cs typeface="Times New Roman" pitchFamily="18" charset="0"/>
                        </a:rPr>
                        <a:t>15. lever</a:t>
                      </a:r>
                      <a:endParaRPr lang="ru-RU" sz="1600" b="0" dirty="0">
                        <a:solidFill>
                          <a:schemeClr val="tx1"/>
                        </a:solidFill>
                        <a:latin typeface="Times New Roman" pitchFamily="18" charset="0"/>
                        <a:ea typeface="Calibri"/>
                        <a:cs typeface="Times New Roman"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3" name="Прямоугольник 2"/>
          <p:cNvSpPr/>
          <p:nvPr/>
        </p:nvSpPr>
        <p:spPr>
          <a:xfrm>
            <a:off x="142844" y="6072206"/>
            <a:ext cx="8786874" cy="400110"/>
          </a:xfrm>
          <a:prstGeom prst="rect">
            <a:avLst/>
          </a:prstGeom>
        </p:spPr>
        <p:txBody>
          <a:bodyPr wrap="square">
            <a:spAutoFit/>
          </a:bodyPr>
          <a:lstStyle/>
          <a:p>
            <a:r>
              <a:rPr lang="fr-FR" sz="2000" dirty="0" smtClean="0">
                <a:latin typeface="Times New Roman" pitchFamily="18" charset="0"/>
                <a:cs typeface="Times New Roman" pitchFamily="18" charset="0"/>
              </a:rPr>
              <a:t>quand la portière </a:t>
            </a:r>
            <a:r>
              <a:rPr lang="fr-FR" sz="2000" dirty="0" smtClean="0">
                <a:solidFill>
                  <a:srgbClr val="FF0000"/>
                </a:solidFill>
                <a:latin typeface="Times New Roman" pitchFamily="18" charset="0"/>
                <a:cs typeface="Times New Roman" pitchFamily="18" charset="0"/>
              </a:rPr>
              <a:t>a claqué...</a:t>
            </a:r>
            <a:r>
              <a:rPr lang="fr-FR" sz="2000" dirty="0" smtClean="0">
                <a:latin typeface="Times New Roman" pitchFamily="18" charset="0"/>
                <a:cs typeface="Times New Roman" pitchFamily="18" charset="0"/>
              </a:rPr>
              <a:t>  </a:t>
            </a:r>
            <a:r>
              <a:rPr lang="fr-FR" sz="2000" dirty="0" smtClean="0">
                <a:solidFill>
                  <a:srgbClr val="FF0000"/>
                </a:solidFill>
                <a:latin typeface="Times New Roman" pitchFamily="18" charset="0"/>
                <a:cs typeface="Times New Roman" pitchFamily="18" charset="0"/>
              </a:rPr>
              <a:t>j’ai éprouvé   </a:t>
            </a:r>
            <a:r>
              <a:rPr lang="fr-FR" sz="2000" dirty="0" smtClean="0">
                <a:latin typeface="Times New Roman" pitchFamily="18" charset="0"/>
                <a:cs typeface="Times New Roman" pitchFamily="18" charset="0"/>
              </a:rPr>
              <a:t>─∕─∕</a:t>
            </a:r>
            <a:endParaRPr lang="ru-RU" sz="20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ext Box 4"/>
          <p:cNvSpPr txBox="1">
            <a:spLocks noChangeArrowheads="1"/>
          </p:cNvSpPr>
          <p:nvPr/>
        </p:nvSpPr>
        <p:spPr bwMode="auto">
          <a:xfrm>
            <a:off x="323850" y="333375"/>
            <a:ext cx="8569325" cy="7053854"/>
          </a:xfrm>
          <a:prstGeom prst="rect">
            <a:avLst/>
          </a:prstGeom>
          <a:noFill/>
          <a:ln w="9525">
            <a:noFill/>
            <a:miter lim="800000"/>
            <a:headEnd/>
            <a:tailEnd/>
          </a:ln>
        </p:spPr>
        <p:txBody>
          <a:bodyPr>
            <a:spAutoFit/>
          </a:bodyPr>
          <a:lstStyle/>
          <a:p>
            <a:pPr>
              <a:lnSpc>
                <a:spcPct val="114000"/>
              </a:lnSpc>
            </a:pPr>
            <a:r>
              <a:rPr lang="fr-FR" sz="2400" dirty="0" smtClean="0">
                <a:latin typeface="Times New Roman" pitchFamily="18" charset="0"/>
                <a:cs typeface="Times New Roman" pitchFamily="18" charset="0"/>
              </a:rPr>
              <a:t>L’auto-stoppeur</a:t>
            </a:r>
            <a:endParaRPr lang="ru-RU" sz="2400" dirty="0" smtClean="0">
              <a:latin typeface="Times New Roman" pitchFamily="18" charset="0"/>
              <a:cs typeface="Times New Roman" pitchFamily="18" charset="0"/>
            </a:endParaRPr>
          </a:p>
          <a:p>
            <a:pPr>
              <a:lnSpc>
                <a:spcPct val="114000"/>
              </a:lnSpc>
            </a:pPr>
            <a:r>
              <a:rPr lang="fr-FR" sz="2400" dirty="0" smtClean="0">
                <a:latin typeface="Times New Roman" pitchFamily="18" charset="0"/>
                <a:cs typeface="Times New Roman" pitchFamily="18" charset="0"/>
              </a:rPr>
              <a:t>Pourquoi a-t-il fallu que mon père arrête la voiture ? J'ai pourtant essayé de _____ (1) dissuader. Je savais que c'était une _____(2) idée. Évidemment il ne m'a pas écouté. _____ (3) parents n'écoutent jamais. Rien de tout cela ne _____ (4) produit s'il avait continué de rouler.</a:t>
            </a:r>
            <a:endParaRPr lang="ru-RU" sz="2400" dirty="0" smtClean="0">
              <a:latin typeface="Times New Roman" pitchFamily="18" charset="0"/>
              <a:cs typeface="Times New Roman" pitchFamily="18" charset="0"/>
            </a:endParaRPr>
          </a:p>
          <a:p>
            <a:pPr>
              <a:lnSpc>
                <a:spcPct val="114000"/>
              </a:lnSpc>
            </a:pPr>
            <a:r>
              <a:rPr lang="fr-FR" sz="2400" dirty="0" smtClean="0">
                <a:latin typeface="Times New Roman" pitchFamily="18" charset="0"/>
                <a:cs typeface="Times New Roman" pitchFamily="18" charset="0"/>
              </a:rPr>
              <a:t>Nous étions partis en _____ (5), rien que nous trois, et _____ (6) avait été une journée vraiment formidable. Pour mon quinzième anniversaire, mes parents m'avaient _____ (7) à Southwold, une petite ville balnéaire _____ (8) la côte du Suffolk. Nous y étions arrivés juste _____ (9) pour déjeuner et avions passé l'après-midi à nous _____ (10) sur la plage, à faire du lèche-vitrines</a:t>
            </a:r>
            <a:r>
              <a:rPr lang="fr-FR" sz="2400" baseline="30000" dirty="0" smtClean="0">
                <a:latin typeface="Times New Roman" pitchFamily="18" charset="0"/>
                <a:cs typeface="Times New Roman" pitchFamily="18" charset="0"/>
              </a:rPr>
              <a:t>1</a:t>
            </a:r>
            <a:r>
              <a:rPr lang="fr-FR" sz="2400" dirty="0" smtClean="0">
                <a:latin typeface="Times New Roman" pitchFamily="18" charset="0"/>
                <a:cs typeface="Times New Roman" pitchFamily="18" charset="0"/>
              </a:rPr>
              <a:t> et à perdre _____ (11) argent dans la minable galerie _____ (12) jeux vidéo sur la jetée</a:t>
            </a:r>
            <a:r>
              <a:rPr lang="fr-FR" sz="2400" baseline="30000" dirty="0" smtClean="0">
                <a:latin typeface="Times New Roman" pitchFamily="18" charset="0"/>
                <a:cs typeface="Times New Roman" pitchFamily="18" charset="0"/>
              </a:rPr>
              <a:t>2</a:t>
            </a:r>
            <a:r>
              <a:rPr lang="fr-FR" sz="2400" dirty="0" smtClean="0">
                <a:latin typeface="Times New Roman" pitchFamily="18" charset="0"/>
                <a:cs typeface="Times New Roman" pitchFamily="18" charset="0"/>
              </a:rPr>
              <a:t>. </a:t>
            </a:r>
            <a:endParaRPr lang="ru-RU" sz="2400" dirty="0" smtClean="0">
              <a:latin typeface="Times New Roman" pitchFamily="18" charset="0"/>
              <a:cs typeface="Times New Roman" pitchFamily="18" charset="0"/>
            </a:endParaRPr>
          </a:p>
          <a:p>
            <a:pPr>
              <a:lnSpc>
                <a:spcPct val="114000"/>
              </a:lnSpc>
            </a:pPr>
            <a:endParaRPr lang="ru-RU" sz="2400" dirty="0" smtClean="0"/>
          </a:p>
          <a:p>
            <a:endParaRPr lang="fr-FR" dirty="0"/>
          </a:p>
          <a:p>
            <a:endParaRPr lang="ru-RU" sz="2400" b="1"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142844" y="142852"/>
          <a:ext cx="8786874" cy="5852160"/>
        </p:xfrm>
        <a:graphic>
          <a:graphicData uri="http://schemas.openxmlformats.org/drawingml/2006/table">
            <a:tbl>
              <a:tblPr firstRow="1" bandRow="1">
                <a:tableStyleId>{F5AB1C69-6EDB-4FF4-983F-18BD219EF322}</a:tableStyleId>
              </a:tblPr>
              <a:tblGrid>
                <a:gridCol w="7143800"/>
                <a:gridCol w="1643074"/>
              </a:tblGrid>
              <a:tr h="370840">
                <a:tc>
                  <a:txBody>
                    <a:bodyPr/>
                    <a:lstStyle/>
                    <a:p>
                      <a:pPr marL="0" indent="0" algn="just">
                        <a:lnSpc>
                          <a:spcPct val="150000"/>
                        </a:lnSpc>
                        <a:spcBef>
                          <a:spcPts val="600"/>
                        </a:spcBef>
                        <a:spcAft>
                          <a:spcPts val="0"/>
                        </a:spcAft>
                      </a:pPr>
                      <a:r>
                        <a:rPr lang="fr-FR" sz="1600" b="0" dirty="0">
                          <a:solidFill>
                            <a:schemeClr val="tx1"/>
                          </a:solidFill>
                          <a:latin typeface="Times New Roman" pitchFamily="18" charset="0"/>
                          <a:cs typeface="Times New Roman" pitchFamily="18" charset="0"/>
                        </a:rPr>
                        <a:t>Nous avons pris le chemin du retour vers cinq heures. Il y (1)</a:t>
                      </a:r>
                      <a:r>
                        <a:rPr lang="fr-FR" sz="1600" b="0" dirty="0">
                          <a:solidFill>
                            <a:srgbClr val="3333FF"/>
                          </a:solidFill>
                          <a:latin typeface="Times New Roman" pitchFamily="18" charset="0"/>
                          <a:cs typeface="Times New Roman" pitchFamily="18" charset="0"/>
                        </a:rPr>
                        <a:t> </a:t>
                      </a:r>
                      <a:r>
                        <a:rPr lang="fr-FR" sz="1600" b="1" dirty="0" smtClean="0">
                          <a:solidFill>
                            <a:srgbClr val="3333FF"/>
                          </a:solidFill>
                          <a:latin typeface="Times New Roman" pitchFamily="18" charset="0"/>
                          <a:cs typeface="Times New Roman" pitchFamily="18" charset="0"/>
                        </a:rPr>
                        <a:t>avait </a:t>
                      </a:r>
                      <a:r>
                        <a:rPr lang="fr-FR" sz="1600" b="0" dirty="0">
                          <a:solidFill>
                            <a:schemeClr val="tx1"/>
                          </a:solidFill>
                          <a:latin typeface="Times New Roman" pitchFamily="18" charset="0"/>
                          <a:cs typeface="Times New Roman" pitchFamily="18" charset="0"/>
                        </a:rPr>
                        <a:t>un vrai coucher de soleil typique du Suffolk. Le ciel (2) </a:t>
                      </a:r>
                      <a:r>
                        <a:rPr lang="fr-FR" sz="1600" b="1" dirty="0" smtClean="0">
                          <a:solidFill>
                            <a:srgbClr val="3333FF"/>
                          </a:solidFill>
                          <a:latin typeface="Times New Roman" pitchFamily="18" charset="0"/>
                          <a:cs typeface="Times New Roman" pitchFamily="18" charset="0"/>
                        </a:rPr>
                        <a:t>était </a:t>
                      </a:r>
                      <a:r>
                        <a:rPr lang="fr-FR" sz="1600" b="0" dirty="0" smtClean="0">
                          <a:solidFill>
                            <a:schemeClr val="tx1"/>
                          </a:solidFill>
                          <a:latin typeface="Times New Roman" pitchFamily="18" charset="0"/>
                          <a:cs typeface="Times New Roman" pitchFamily="18" charset="0"/>
                        </a:rPr>
                        <a:t>gris</a:t>
                      </a:r>
                      <a:r>
                        <a:rPr lang="fr-FR" sz="1600" b="0" dirty="0">
                          <a:solidFill>
                            <a:schemeClr val="tx1"/>
                          </a:solidFill>
                          <a:latin typeface="Times New Roman" pitchFamily="18" charset="0"/>
                          <a:cs typeface="Times New Roman" pitchFamily="18" charset="0"/>
                        </a:rPr>
                        <a:t>, rosé et bleu foncé, et presque trop vaste. Je (3) </a:t>
                      </a:r>
                      <a:r>
                        <a:rPr lang="fr-FR" sz="1600" b="1" kern="1200" dirty="0" smtClean="0">
                          <a:solidFill>
                            <a:srgbClr val="3333FF"/>
                          </a:solidFill>
                          <a:latin typeface="Times New Roman" pitchFamily="18" charset="0"/>
                          <a:ea typeface="+mn-ea"/>
                          <a:cs typeface="Times New Roman" pitchFamily="18" charset="0"/>
                        </a:rPr>
                        <a:t>me suis assis </a:t>
                      </a:r>
                      <a:r>
                        <a:rPr lang="fr-FR" sz="1600" b="0" dirty="0" smtClean="0">
                          <a:solidFill>
                            <a:schemeClr val="tx1"/>
                          </a:solidFill>
                          <a:latin typeface="Times New Roman" pitchFamily="18" charset="0"/>
                          <a:cs typeface="Times New Roman" pitchFamily="18" charset="0"/>
                        </a:rPr>
                        <a:t>sur </a:t>
                      </a:r>
                      <a:r>
                        <a:rPr lang="fr-FR" sz="1600" b="0" dirty="0">
                          <a:solidFill>
                            <a:schemeClr val="tx1"/>
                          </a:solidFill>
                          <a:latin typeface="Times New Roman" pitchFamily="18" charset="0"/>
                          <a:cs typeface="Times New Roman" pitchFamily="18" charset="0"/>
                        </a:rPr>
                        <a:t>la banquette arrière et, quand la portière (4) </a:t>
                      </a:r>
                      <a:r>
                        <a:rPr lang="fr-FR" sz="1600" b="1" dirty="0" smtClean="0">
                          <a:solidFill>
                            <a:srgbClr val="3333FF"/>
                          </a:solidFill>
                          <a:latin typeface="Times New Roman" pitchFamily="18" charset="0"/>
                          <a:cs typeface="Times New Roman" pitchFamily="18" charset="0"/>
                        </a:rPr>
                        <a:t>a claqué, </a:t>
                      </a:r>
                      <a:r>
                        <a:rPr lang="fr-FR" sz="1600" b="0" dirty="0" smtClean="0">
                          <a:solidFill>
                            <a:schemeClr val="tx1"/>
                          </a:solidFill>
                          <a:latin typeface="Times New Roman" pitchFamily="18" charset="0"/>
                          <a:cs typeface="Times New Roman" pitchFamily="18" charset="0"/>
                        </a:rPr>
                        <a:t>(</a:t>
                      </a:r>
                      <a:r>
                        <a:rPr lang="fr-FR" sz="1600" b="0" dirty="0">
                          <a:solidFill>
                            <a:schemeClr val="tx1"/>
                          </a:solidFill>
                          <a:latin typeface="Times New Roman" pitchFamily="18" charset="0"/>
                          <a:cs typeface="Times New Roman" pitchFamily="18" charset="0"/>
                        </a:rPr>
                        <a:t>5) </a:t>
                      </a:r>
                      <a:r>
                        <a:rPr lang="fr-FR" sz="1600" b="1" dirty="0" smtClean="0">
                          <a:solidFill>
                            <a:srgbClr val="3333FF"/>
                          </a:solidFill>
                          <a:latin typeface="Times New Roman" pitchFamily="18" charset="0"/>
                          <a:cs typeface="Times New Roman" pitchFamily="18" charset="0"/>
                        </a:rPr>
                        <a:t>j’ai éprouvé </a:t>
                      </a:r>
                      <a:r>
                        <a:rPr lang="fr-FR" sz="1600" b="0" dirty="0">
                          <a:solidFill>
                            <a:schemeClr val="tx1"/>
                          </a:solidFill>
                          <a:latin typeface="Times New Roman" pitchFamily="18" charset="0"/>
                          <a:cs typeface="Times New Roman" pitchFamily="18" charset="0"/>
                        </a:rPr>
                        <a:t>cette sensation intense et étrange que l'on éprouve à la fin d'une très bonne journée. </a:t>
                      </a:r>
                      <a:r>
                        <a:rPr lang="fr-FR" sz="1600" b="0" dirty="0" smtClean="0">
                          <a:solidFill>
                            <a:schemeClr val="tx1"/>
                          </a:solidFill>
                          <a:latin typeface="Times New Roman" pitchFamily="18" charset="0"/>
                          <a:cs typeface="Times New Roman" pitchFamily="18" charset="0"/>
                        </a:rPr>
                        <a:t>(</a:t>
                      </a:r>
                      <a:r>
                        <a:rPr lang="fr-FR" sz="1600" b="0" dirty="0">
                          <a:solidFill>
                            <a:schemeClr val="tx1"/>
                          </a:solidFill>
                          <a:latin typeface="Times New Roman" pitchFamily="18" charset="0"/>
                          <a:cs typeface="Times New Roman" pitchFamily="18" charset="0"/>
                        </a:rPr>
                        <a:t>6) </a:t>
                      </a:r>
                      <a:r>
                        <a:rPr lang="fr-FR" sz="1600" b="1" dirty="0" smtClean="0">
                          <a:solidFill>
                            <a:srgbClr val="3333FF"/>
                          </a:solidFill>
                          <a:latin typeface="Times New Roman" pitchFamily="18" charset="0"/>
                          <a:cs typeface="Times New Roman" pitchFamily="18" charset="0"/>
                        </a:rPr>
                        <a:t>J’étais </a:t>
                      </a:r>
                      <a:r>
                        <a:rPr lang="fr-FR" sz="1600" b="0" dirty="0">
                          <a:solidFill>
                            <a:schemeClr val="tx1"/>
                          </a:solidFill>
                          <a:latin typeface="Times New Roman" pitchFamily="18" charset="0"/>
                          <a:cs typeface="Times New Roman" pitchFamily="18" charset="0"/>
                        </a:rPr>
                        <a:t>triste qu'elle </a:t>
                      </a:r>
                      <a:r>
                        <a:rPr lang="fr-FR" sz="1600" b="0" dirty="0" smtClean="0">
                          <a:solidFill>
                            <a:schemeClr val="tx1"/>
                          </a:solidFill>
                          <a:latin typeface="Times New Roman" pitchFamily="18" charset="0"/>
                          <a:cs typeface="Times New Roman" pitchFamily="18" charset="0"/>
                        </a:rPr>
                        <a:t>(7)</a:t>
                      </a:r>
                      <a:r>
                        <a:rPr lang="fr-FR" sz="1600" b="0" baseline="0" dirty="0" smtClean="0">
                          <a:solidFill>
                            <a:schemeClr val="tx1"/>
                          </a:solidFill>
                          <a:latin typeface="Times New Roman" pitchFamily="18" charset="0"/>
                          <a:cs typeface="Times New Roman" pitchFamily="18" charset="0"/>
                        </a:rPr>
                        <a:t> __________________</a:t>
                      </a:r>
                      <a:r>
                        <a:rPr lang="fr-FR" sz="1600" b="0" dirty="0" smtClean="0">
                          <a:solidFill>
                            <a:schemeClr val="tx1"/>
                          </a:solidFill>
                          <a:latin typeface="Times New Roman" pitchFamily="18" charset="0"/>
                          <a:cs typeface="Times New Roman" pitchFamily="18" charset="0"/>
                        </a:rPr>
                        <a:t>, </a:t>
                      </a:r>
                      <a:r>
                        <a:rPr lang="fr-FR" sz="1600" b="0" dirty="0">
                          <a:solidFill>
                            <a:schemeClr val="tx1"/>
                          </a:solidFill>
                          <a:latin typeface="Times New Roman" pitchFamily="18" charset="0"/>
                          <a:cs typeface="Times New Roman" pitchFamily="18" charset="0"/>
                        </a:rPr>
                        <a:t>mais heureux et fatigué, et content qu'elle </a:t>
                      </a:r>
                      <a:r>
                        <a:rPr lang="fr-FR" sz="1600" b="0" dirty="0" smtClean="0">
                          <a:solidFill>
                            <a:schemeClr val="tx1"/>
                          </a:solidFill>
                          <a:latin typeface="Times New Roman" pitchFamily="18" charset="0"/>
                          <a:cs typeface="Times New Roman" pitchFamily="18" charset="0"/>
                        </a:rPr>
                        <a:t>(8) </a:t>
                      </a:r>
                      <a:r>
                        <a:rPr lang="fr-FR" sz="1600" b="0" dirty="0">
                          <a:solidFill>
                            <a:schemeClr val="tx1"/>
                          </a:solidFill>
                          <a:latin typeface="Times New Roman" pitchFamily="18" charset="0"/>
                          <a:cs typeface="Times New Roman" pitchFamily="18" charset="0"/>
                        </a:rPr>
                        <a:t>_______________.</a:t>
                      </a:r>
                      <a:endParaRPr lang="ru-RU" sz="1600" b="0" dirty="0">
                        <a:solidFill>
                          <a:schemeClr val="tx1"/>
                        </a:solidFill>
                        <a:latin typeface="Times New Roman" pitchFamily="18" charset="0"/>
                        <a:cs typeface="Times New Roman" pitchFamily="18" charset="0"/>
                      </a:endParaRPr>
                    </a:p>
                    <a:p>
                      <a:pPr marL="0" marR="0" indent="0" algn="just" defTabSz="914400" rtl="0" eaLnBrk="1" fontAlgn="auto" latinLnBrk="0" hangingPunct="1">
                        <a:lnSpc>
                          <a:spcPct val="150000"/>
                        </a:lnSpc>
                        <a:spcBef>
                          <a:spcPts val="600"/>
                        </a:spcBef>
                        <a:spcAft>
                          <a:spcPts val="600"/>
                        </a:spcAft>
                        <a:buClrTx/>
                        <a:buSzTx/>
                        <a:buFontTx/>
                        <a:buNone/>
                        <a:tabLst/>
                        <a:defRPr/>
                      </a:pPr>
                      <a:r>
                        <a:rPr lang="fr-FR" sz="1600" b="0" dirty="0">
                          <a:solidFill>
                            <a:schemeClr val="tx1"/>
                          </a:solidFill>
                          <a:latin typeface="Times New Roman" pitchFamily="18" charset="0"/>
                          <a:cs typeface="Times New Roman" pitchFamily="18" charset="0"/>
                        </a:rPr>
                        <a:t>Au bout d'une heure, il </a:t>
                      </a:r>
                      <a:r>
                        <a:rPr lang="fr-FR" sz="1600" b="0" dirty="0" smtClean="0">
                          <a:solidFill>
                            <a:schemeClr val="tx1"/>
                          </a:solidFill>
                          <a:latin typeface="Times New Roman" pitchFamily="18" charset="0"/>
                          <a:cs typeface="Times New Roman" pitchFamily="18" charset="0"/>
                        </a:rPr>
                        <a:t>(9) </a:t>
                      </a:r>
                      <a:r>
                        <a:rPr lang="fr-FR" sz="1600" b="0" dirty="0">
                          <a:solidFill>
                            <a:schemeClr val="tx1"/>
                          </a:solidFill>
                          <a:latin typeface="Times New Roman" pitchFamily="18" charset="0"/>
                          <a:cs typeface="Times New Roman" pitchFamily="18" charset="0"/>
                        </a:rPr>
                        <a:t>_________________ à pleuvoir. Ça n'a rien d'exceptionnel. Le temps </a:t>
                      </a:r>
                      <a:r>
                        <a:rPr lang="fr-FR" sz="1600" b="0" dirty="0" smtClean="0">
                          <a:solidFill>
                            <a:schemeClr val="tx1"/>
                          </a:solidFill>
                          <a:latin typeface="Times New Roman" pitchFamily="18" charset="0"/>
                          <a:cs typeface="Times New Roman" pitchFamily="18" charset="0"/>
                        </a:rPr>
                        <a:t>change</a:t>
                      </a:r>
                      <a:r>
                        <a:rPr lang="fr-FR" sz="1600" b="0" baseline="0" dirty="0" smtClean="0">
                          <a:solidFill>
                            <a:schemeClr val="tx1"/>
                          </a:solidFill>
                          <a:latin typeface="Times New Roman" pitchFamily="18" charset="0"/>
                          <a:cs typeface="Times New Roman" pitchFamily="18" charset="0"/>
                        </a:rPr>
                        <a:t> </a:t>
                      </a:r>
                      <a:r>
                        <a:rPr lang="fr-FR" sz="1600" b="0" dirty="0" smtClean="0">
                          <a:solidFill>
                            <a:schemeClr val="tx1"/>
                          </a:solidFill>
                          <a:latin typeface="Times New Roman" pitchFamily="18" charset="0"/>
                          <a:cs typeface="Times New Roman" pitchFamily="18" charset="0"/>
                        </a:rPr>
                        <a:t>rapidement </a:t>
                      </a:r>
                      <a:r>
                        <a:rPr lang="fr-FR" sz="1600" b="0" dirty="0">
                          <a:solidFill>
                            <a:schemeClr val="tx1"/>
                          </a:solidFill>
                          <a:latin typeface="Times New Roman" pitchFamily="18" charset="0"/>
                          <a:cs typeface="Times New Roman" pitchFamily="18" charset="0"/>
                        </a:rPr>
                        <a:t>dans le Suffolk. Avant même d'avoir atteint l'autoroute, il (10) ______________ une pluie battante. Des rafales d'aiguilles grises fouettées par le vent. Tout à coup, devant nous, sur la route, nous (11) ________________ un homme qui (12) ______________ rapidement, serrant sa veste contre lui. Il (13) _______________________ mais il (14) ______________ nous entendre arriver car, soudain, il (15) ______________ la main, le pouce en l'air. Le signe universel de l'auto-stoppeur.</a:t>
                      </a:r>
                      <a:endParaRPr lang="ru-RU" sz="1600" b="0" dirty="0">
                        <a:solidFill>
                          <a:schemeClr val="tx1"/>
                        </a:solidFill>
                        <a:latin typeface="Times New Roman" pitchFamily="18" charset="0"/>
                        <a:ea typeface="Calibri"/>
                        <a:cs typeface="Times New Roman"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174625" indent="0">
                        <a:lnSpc>
                          <a:spcPct val="150000"/>
                        </a:lnSpc>
                        <a:spcBef>
                          <a:spcPts val="0"/>
                        </a:spcBef>
                        <a:spcAft>
                          <a:spcPts val="0"/>
                        </a:spcAft>
                      </a:pPr>
                      <a:r>
                        <a:rPr lang="fr-FR" sz="1600" b="0" dirty="0">
                          <a:solidFill>
                            <a:schemeClr val="tx1"/>
                          </a:solidFill>
                          <a:latin typeface="Times New Roman" pitchFamily="18" charset="0"/>
                          <a:cs typeface="Times New Roman" pitchFamily="18" charset="0"/>
                        </a:rPr>
                        <a:t>1. avoir</a:t>
                      </a:r>
                      <a:endParaRPr lang="ru-RU" sz="1600" b="0" dirty="0">
                        <a:solidFill>
                          <a:schemeClr val="tx1"/>
                        </a:solidFill>
                        <a:latin typeface="Times New Roman" pitchFamily="18" charset="0"/>
                        <a:cs typeface="Times New Roman" pitchFamily="18" charset="0"/>
                      </a:endParaRPr>
                    </a:p>
                    <a:p>
                      <a:pPr marL="174625" indent="0">
                        <a:lnSpc>
                          <a:spcPct val="150000"/>
                        </a:lnSpc>
                        <a:spcBef>
                          <a:spcPts val="0"/>
                        </a:spcBef>
                        <a:spcAft>
                          <a:spcPts val="0"/>
                        </a:spcAft>
                      </a:pPr>
                      <a:r>
                        <a:rPr lang="fr-FR" sz="1600" b="0" dirty="0">
                          <a:solidFill>
                            <a:schemeClr val="tx1"/>
                          </a:solidFill>
                          <a:latin typeface="Times New Roman" pitchFamily="18" charset="0"/>
                          <a:cs typeface="Times New Roman" pitchFamily="18" charset="0"/>
                        </a:rPr>
                        <a:t>2. être</a:t>
                      </a:r>
                      <a:endParaRPr lang="ru-RU" sz="1600" b="0" dirty="0">
                        <a:solidFill>
                          <a:schemeClr val="tx1"/>
                        </a:solidFill>
                        <a:latin typeface="Times New Roman" pitchFamily="18" charset="0"/>
                        <a:cs typeface="Times New Roman" pitchFamily="18" charset="0"/>
                      </a:endParaRPr>
                    </a:p>
                    <a:p>
                      <a:pPr marL="174625" indent="0">
                        <a:lnSpc>
                          <a:spcPct val="150000"/>
                        </a:lnSpc>
                        <a:spcBef>
                          <a:spcPts val="0"/>
                        </a:spcBef>
                        <a:spcAft>
                          <a:spcPts val="0"/>
                        </a:spcAft>
                      </a:pPr>
                      <a:r>
                        <a:rPr lang="fr-FR" sz="1600" b="0" dirty="0">
                          <a:solidFill>
                            <a:schemeClr val="tx1"/>
                          </a:solidFill>
                          <a:latin typeface="Times New Roman" pitchFamily="18" charset="0"/>
                          <a:cs typeface="Times New Roman" pitchFamily="18" charset="0"/>
                        </a:rPr>
                        <a:t>3. </a:t>
                      </a:r>
                      <a:r>
                        <a:rPr lang="fr-FR" sz="1600" b="0" dirty="0" smtClean="0">
                          <a:solidFill>
                            <a:schemeClr val="tx1"/>
                          </a:solidFill>
                          <a:latin typeface="Times New Roman" pitchFamily="18" charset="0"/>
                          <a:cs typeface="Times New Roman" pitchFamily="18" charset="0"/>
                        </a:rPr>
                        <a:t>s’asseoir</a:t>
                      </a:r>
                      <a:endParaRPr lang="ru-RU" sz="1600" b="0" dirty="0">
                        <a:solidFill>
                          <a:schemeClr val="tx1"/>
                        </a:solidFill>
                        <a:latin typeface="Times New Roman" pitchFamily="18" charset="0"/>
                        <a:cs typeface="Times New Roman" pitchFamily="18" charset="0"/>
                      </a:endParaRPr>
                    </a:p>
                    <a:p>
                      <a:pPr marL="174625" indent="0">
                        <a:lnSpc>
                          <a:spcPct val="150000"/>
                        </a:lnSpc>
                        <a:spcBef>
                          <a:spcPts val="0"/>
                        </a:spcBef>
                        <a:spcAft>
                          <a:spcPts val="0"/>
                        </a:spcAft>
                      </a:pPr>
                      <a:r>
                        <a:rPr lang="fr-FR" sz="1600" b="0" dirty="0">
                          <a:solidFill>
                            <a:schemeClr val="tx1"/>
                          </a:solidFill>
                          <a:latin typeface="Times New Roman" pitchFamily="18" charset="0"/>
                          <a:cs typeface="Times New Roman" pitchFamily="18" charset="0"/>
                        </a:rPr>
                        <a:t>4. claquer</a:t>
                      </a:r>
                      <a:endParaRPr lang="ru-RU" sz="1600" b="0" dirty="0">
                        <a:solidFill>
                          <a:schemeClr val="tx1"/>
                        </a:solidFill>
                        <a:latin typeface="Times New Roman" pitchFamily="18" charset="0"/>
                        <a:cs typeface="Times New Roman" pitchFamily="18" charset="0"/>
                      </a:endParaRPr>
                    </a:p>
                    <a:p>
                      <a:pPr marL="174625" indent="0">
                        <a:lnSpc>
                          <a:spcPct val="150000"/>
                        </a:lnSpc>
                        <a:spcBef>
                          <a:spcPts val="0"/>
                        </a:spcBef>
                        <a:spcAft>
                          <a:spcPts val="0"/>
                        </a:spcAft>
                      </a:pPr>
                      <a:r>
                        <a:rPr lang="fr-FR" sz="1600" b="0" dirty="0">
                          <a:solidFill>
                            <a:schemeClr val="tx1"/>
                          </a:solidFill>
                          <a:latin typeface="Times New Roman" pitchFamily="18" charset="0"/>
                          <a:cs typeface="Times New Roman" pitchFamily="18" charset="0"/>
                        </a:rPr>
                        <a:t>5. éprouver</a:t>
                      </a:r>
                      <a:endParaRPr lang="ru-RU" sz="1600" b="0" dirty="0">
                        <a:solidFill>
                          <a:schemeClr val="tx1"/>
                        </a:solidFill>
                        <a:latin typeface="Times New Roman" pitchFamily="18" charset="0"/>
                        <a:cs typeface="Times New Roman" pitchFamily="18" charset="0"/>
                      </a:endParaRPr>
                    </a:p>
                    <a:p>
                      <a:pPr marL="174625" indent="0">
                        <a:lnSpc>
                          <a:spcPct val="150000"/>
                        </a:lnSpc>
                        <a:spcBef>
                          <a:spcPts val="0"/>
                        </a:spcBef>
                        <a:spcAft>
                          <a:spcPts val="0"/>
                        </a:spcAft>
                      </a:pPr>
                      <a:r>
                        <a:rPr lang="fr-FR" sz="1600" b="0" dirty="0">
                          <a:solidFill>
                            <a:schemeClr val="tx1"/>
                          </a:solidFill>
                          <a:latin typeface="Times New Roman" pitchFamily="18" charset="0"/>
                          <a:cs typeface="Times New Roman" pitchFamily="18" charset="0"/>
                        </a:rPr>
                        <a:t>6. être</a:t>
                      </a:r>
                      <a:endParaRPr lang="ru-RU" sz="1600" b="0" dirty="0">
                        <a:solidFill>
                          <a:schemeClr val="tx1"/>
                        </a:solidFill>
                        <a:latin typeface="Times New Roman" pitchFamily="18" charset="0"/>
                        <a:cs typeface="Times New Roman" pitchFamily="18" charset="0"/>
                      </a:endParaRPr>
                    </a:p>
                    <a:p>
                      <a:pPr marL="174625" indent="0">
                        <a:lnSpc>
                          <a:spcPct val="150000"/>
                        </a:lnSpc>
                        <a:spcBef>
                          <a:spcPts val="0"/>
                        </a:spcBef>
                        <a:spcAft>
                          <a:spcPts val="0"/>
                        </a:spcAft>
                      </a:pPr>
                      <a:r>
                        <a:rPr lang="fr-FR" sz="1600" b="0" dirty="0" smtClean="0">
                          <a:solidFill>
                            <a:schemeClr val="tx1"/>
                          </a:solidFill>
                          <a:latin typeface="Times New Roman" pitchFamily="18" charset="0"/>
                          <a:cs typeface="Times New Roman" pitchFamily="18" charset="0"/>
                        </a:rPr>
                        <a:t>7. s’achever</a:t>
                      </a:r>
                    </a:p>
                    <a:p>
                      <a:pPr marL="174625" indent="0">
                        <a:lnSpc>
                          <a:spcPct val="150000"/>
                        </a:lnSpc>
                        <a:spcBef>
                          <a:spcPts val="0"/>
                        </a:spcBef>
                        <a:spcAft>
                          <a:spcPts val="0"/>
                        </a:spcAft>
                      </a:pPr>
                      <a:r>
                        <a:rPr lang="fr-FR" sz="1600" b="0" dirty="0" smtClean="0">
                          <a:solidFill>
                            <a:schemeClr val="tx1"/>
                          </a:solidFill>
                          <a:latin typeface="Times New Roman" pitchFamily="18" charset="0"/>
                          <a:cs typeface="Times New Roman" pitchFamily="18" charset="0"/>
                        </a:rPr>
                        <a:t>8. </a:t>
                      </a:r>
                      <a:r>
                        <a:rPr lang="fr-FR" sz="1600" b="0" dirty="0">
                          <a:solidFill>
                            <a:schemeClr val="tx1"/>
                          </a:solidFill>
                          <a:latin typeface="Times New Roman" pitchFamily="18" charset="0"/>
                          <a:cs typeface="Times New Roman" pitchFamily="18" charset="0"/>
                        </a:rPr>
                        <a:t>être fini</a:t>
                      </a:r>
                      <a:endParaRPr lang="ru-RU" sz="1600" b="0" dirty="0">
                        <a:solidFill>
                          <a:schemeClr val="tx1"/>
                        </a:solidFill>
                        <a:latin typeface="Times New Roman" pitchFamily="18" charset="0"/>
                        <a:cs typeface="Times New Roman" pitchFamily="18" charset="0"/>
                      </a:endParaRPr>
                    </a:p>
                    <a:p>
                      <a:pPr marL="174625" indent="0">
                        <a:lnSpc>
                          <a:spcPct val="150000"/>
                        </a:lnSpc>
                        <a:spcBef>
                          <a:spcPts val="0"/>
                        </a:spcBef>
                        <a:spcAft>
                          <a:spcPts val="0"/>
                        </a:spcAft>
                      </a:pPr>
                      <a:r>
                        <a:rPr lang="fr-FR" sz="1600" b="0" dirty="0" smtClean="0">
                          <a:solidFill>
                            <a:schemeClr val="tx1"/>
                          </a:solidFill>
                          <a:latin typeface="Times New Roman" pitchFamily="18" charset="0"/>
                          <a:cs typeface="Times New Roman" pitchFamily="18" charset="0"/>
                        </a:rPr>
                        <a:t>9. </a:t>
                      </a:r>
                      <a:r>
                        <a:rPr lang="fr-FR" sz="1600" b="0" dirty="0">
                          <a:solidFill>
                            <a:schemeClr val="tx1"/>
                          </a:solidFill>
                          <a:latin typeface="Times New Roman" pitchFamily="18" charset="0"/>
                          <a:cs typeface="Times New Roman" pitchFamily="18" charset="0"/>
                        </a:rPr>
                        <a:t>commencer</a:t>
                      </a:r>
                      <a:endParaRPr lang="ru-RU" sz="1600" b="0" dirty="0">
                        <a:solidFill>
                          <a:schemeClr val="tx1"/>
                        </a:solidFill>
                        <a:latin typeface="Times New Roman" pitchFamily="18" charset="0"/>
                        <a:cs typeface="Times New Roman" pitchFamily="18" charset="0"/>
                      </a:endParaRPr>
                    </a:p>
                    <a:p>
                      <a:pPr marL="174625" indent="0">
                        <a:lnSpc>
                          <a:spcPct val="150000"/>
                        </a:lnSpc>
                        <a:spcBef>
                          <a:spcPts val="0"/>
                        </a:spcBef>
                        <a:spcAft>
                          <a:spcPts val="0"/>
                        </a:spcAft>
                      </a:pPr>
                      <a:r>
                        <a:rPr lang="fr-FR" sz="1600" b="0" dirty="0" smtClean="0">
                          <a:solidFill>
                            <a:schemeClr val="tx1"/>
                          </a:solidFill>
                          <a:latin typeface="Times New Roman" pitchFamily="18" charset="0"/>
                          <a:cs typeface="Times New Roman" pitchFamily="18" charset="0"/>
                        </a:rPr>
                        <a:t>10. </a:t>
                      </a:r>
                      <a:r>
                        <a:rPr lang="fr-FR" sz="1600" b="0" dirty="0">
                          <a:solidFill>
                            <a:schemeClr val="tx1"/>
                          </a:solidFill>
                          <a:latin typeface="Times New Roman" pitchFamily="18" charset="0"/>
                          <a:cs typeface="Times New Roman" pitchFamily="18" charset="0"/>
                        </a:rPr>
                        <a:t>tomber</a:t>
                      </a:r>
                      <a:endParaRPr lang="ru-RU" sz="1600" b="0" dirty="0">
                        <a:solidFill>
                          <a:schemeClr val="tx1"/>
                        </a:solidFill>
                        <a:latin typeface="Times New Roman" pitchFamily="18" charset="0"/>
                        <a:cs typeface="Times New Roman" pitchFamily="18" charset="0"/>
                      </a:endParaRPr>
                    </a:p>
                    <a:p>
                      <a:pPr marL="174625" indent="0">
                        <a:lnSpc>
                          <a:spcPct val="150000"/>
                        </a:lnSpc>
                        <a:spcBef>
                          <a:spcPts val="0"/>
                        </a:spcBef>
                        <a:spcAft>
                          <a:spcPts val="0"/>
                        </a:spcAft>
                      </a:pPr>
                      <a:r>
                        <a:rPr lang="fr-FR" sz="1600" b="0" dirty="0">
                          <a:solidFill>
                            <a:schemeClr val="tx1"/>
                          </a:solidFill>
                          <a:latin typeface="Times New Roman" pitchFamily="18" charset="0"/>
                          <a:cs typeface="Times New Roman" pitchFamily="18" charset="0"/>
                        </a:rPr>
                        <a:t>11. apercevoir</a:t>
                      </a:r>
                      <a:endParaRPr lang="ru-RU" sz="1600" b="0" dirty="0">
                        <a:solidFill>
                          <a:schemeClr val="tx1"/>
                        </a:solidFill>
                        <a:latin typeface="Times New Roman" pitchFamily="18" charset="0"/>
                        <a:cs typeface="Times New Roman" pitchFamily="18" charset="0"/>
                      </a:endParaRPr>
                    </a:p>
                    <a:p>
                      <a:pPr marL="174625" indent="0">
                        <a:lnSpc>
                          <a:spcPct val="150000"/>
                        </a:lnSpc>
                        <a:spcBef>
                          <a:spcPts val="0"/>
                        </a:spcBef>
                        <a:spcAft>
                          <a:spcPts val="0"/>
                        </a:spcAft>
                      </a:pPr>
                      <a:r>
                        <a:rPr lang="fr-FR" sz="1600" b="0" dirty="0">
                          <a:solidFill>
                            <a:schemeClr val="tx1"/>
                          </a:solidFill>
                          <a:latin typeface="Times New Roman" pitchFamily="18" charset="0"/>
                          <a:cs typeface="Times New Roman" pitchFamily="18" charset="0"/>
                        </a:rPr>
                        <a:t>12. marcher</a:t>
                      </a:r>
                      <a:endParaRPr lang="ru-RU" sz="1600" b="0" dirty="0">
                        <a:solidFill>
                          <a:schemeClr val="tx1"/>
                        </a:solidFill>
                        <a:latin typeface="Times New Roman" pitchFamily="18" charset="0"/>
                        <a:cs typeface="Times New Roman" pitchFamily="18" charset="0"/>
                      </a:endParaRPr>
                    </a:p>
                    <a:p>
                      <a:pPr marL="174625" indent="0">
                        <a:lnSpc>
                          <a:spcPct val="150000"/>
                        </a:lnSpc>
                        <a:spcBef>
                          <a:spcPts val="0"/>
                        </a:spcBef>
                        <a:spcAft>
                          <a:spcPts val="0"/>
                        </a:spcAft>
                      </a:pPr>
                      <a:r>
                        <a:rPr lang="fr-FR" sz="1600" b="0" dirty="0">
                          <a:solidFill>
                            <a:schemeClr val="tx1"/>
                          </a:solidFill>
                          <a:latin typeface="Times New Roman" pitchFamily="18" charset="0"/>
                          <a:cs typeface="Times New Roman" pitchFamily="18" charset="0"/>
                        </a:rPr>
                        <a:t>13</a:t>
                      </a:r>
                      <a:r>
                        <a:rPr lang="fr-FR" sz="1600" b="0" dirty="0" smtClean="0">
                          <a:solidFill>
                            <a:schemeClr val="tx1"/>
                          </a:solidFill>
                          <a:latin typeface="Times New Roman" pitchFamily="18" charset="0"/>
                          <a:cs typeface="Times New Roman" pitchFamily="18" charset="0"/>
                        </a:rPr>
                        <a:t>. ne </a:t>
                      </a:r>
                      <a:r>
                        <a:rPr lang="fr-FR" sz="1600" b="0" dirty="0">
                          <a:solidFill>
                            <a:schemeClr val="tx1"/>
                          </a:solidFill>
                          <a:latin typeface="Times New Roman" pitchFamily="18" charset="0"/>
                          <a:cs typeface="Times New Roman" pitchFamily="18" charset="0"/>
                        </a:rPr>
                        <a:t>pas </a:t>
                      </a:r>
                      <a:r>
                        <a:rPr lang="fr-FR" sz="1600" b="0" dirty="0" smtClean="0">
                          <a:solidFill>
                            <a:schemeClr val="tx1"/>
                          </a:solidFill>
                          <a:latin typeface="Times New Roman" pitchFamily="18" charset="0"/>
                          <a:cs typeface="Times New Roman" pitchFamily="18" charset="0"/>
                        </a:rPr>
                        <a:t>se </a:t>
                      </a:r>
                      <a:r>
                        <a:rPr lang="fr-FR" sz="1600" b="0" dirty="0">
                          <a:solidFill>
                            <a:schemeClr val="tx1"/>
                          </a:solidFill>
                          <a:latin typeface="Times New Roman" pitchFamily="18" charset="0"/>
                          <a:cs typeface="Times New Roman" pitchFamily="18" charset="0"/>
                        </a:rPr>
                        <a:t>retourner</a:t>
                      </a:r>
                      <a:endParaRPr lang="ru-RU" sz="1600" b="0" dirty="0">
                        <a:solidFill>
                          <a:schemeClr val="tx1"/>
                        </a:solidFill>
                        <a:latin typeface="Times New Roman" pitchFamily="18" charset="0"/>
                        <a:cs typeface="Times New Roman" pitchFamily="18" charset="0"/>
                      </a:endParaRPr>
                    </a:p>
                    <a:p>
                      <a:pPr marL="174625" indent="0">
                        <a:lnSpc>
                          <a:spcPct val="150000"/>
                        </a:lnSpc>
                        <a:spcBef>
                          <a:spcPts val="0"/>
                        </a:spcBef>
                        <a:spcAft>
                          <a:spcPts val="0"/>
                        </a:spcAft>
                      </a:pPr>
                      <a:r>
                        <a:rPr lang="fr-FR" sz="1600" b="0" dirty="0">
                          <a:solidFill>
                            <a:schemeClr val="tx1"/>
                          </a:solidFill>
                          <a:latin typeface="Times New Roman" pitchFamily="18" charset="0"/>
                          <a:cs typeface="Times New Roman" pitchFamily="18" charset="0"/>
                        </a:rPr>
                        <a:t>14. devoir</a:t>
                      </a:r>
                      <a:endParaRPr lang="ru-RU" sz="1600" b="0" dirty="0">
                        <a:solidFill>
                          <a:schemeClr val="tx1"/>
                        </a:solidFill>
                        <a:latin typeface="Times New Roman" pitchFamily="18" charset="0"/>
                        <a:cs typeface="Times New Roman" pitchFamily="18" charset="0"/>
                      </a:endParaRPr>
                    </a:p>
                    <a:p>
                      <a:pPr marL="174625" indent="0">
                        <a:lnSpc>
                          <a:spcPct val="150000"/>
                        </a:lnSpc>
                        <a:spcBef>
                          <a:spcPts val="0"/>
                        </a:spcBef>
                        <a:spcAft>
                          <a:spcPts val="0"/>
                        </a:spcAft>
                      </a:pPr>
                      <a:r>
                        <a:rPr lang="fr-FR" sz="1600" b="0" dirty="0">
                          <a:solidFill>
                            <a:schemeClr val="tx1"/>
                          </a:solidFill>
                          <a:latin typeface="Times New Roman" pitchFamily="18" charset="0"/>
                          <a:cs typeface="Times New Roman" pitchFamily="18" charset="0"/>
                        </a:rPr>
                        <a:t>15. lever</a:t>
                      </a:r>
                      <a:endParaRPr lang="ru-RU" sz="1600" b="0" dirty="0">
                        <a:solidFill>
                          <a:schemeClr val="tx1"/>
                        </a:solidFill>
                        <a:latin typeface="Times New Roman" pitchFamily="18" charset="0"/>
                        <a:ea typeface="Calibri"/>
                        <a:cs typeface="Times New Roman"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3" name="Прямоугольник 2"/>
          <p:cNvSpPr/>
          <p:nvPr/>
        </p:nvSpPr>
        <p:spPr>
          <a:xfrm>
            <a:off x="214282" y="6215082"/>
            <a:ext cx="8715436" cy="369332"/>
          </a:xfrm>
          <a:prstGeom prst="rect">
            <a:avLst/>
          </a:prstGeom>
        </p:spPr>
        <p:txBody>
          <a:bodyPr wrap="square">
            <a:spAutoFit/>
          </a:bodyPr>
          <a:lstStyle/>
          <a:p>
            <a:r>
              <a:rPr lang="fr-FR" dirty="0" smtClean="0">
                <a:solidFill>
                  <a:srgbClr val="FF0000"/>
                </a:solidFill>
                <a:latin typeface="Times New Roman" pitchFamily="18" charset="0"/>
                <a:cs typeface="Times New Roman" pitchFamily="18" charset="0"/>
              </a:rPr>
              <a:t>J’étais</a:t>
            </a:r>
            <a:r>
              <a:rPr lang="fr-FR" b="1" dirty="0" smtClean="0">
                <a:solidFill>
                  <a:srgbClr val="3333FF"/>
                </a:solidFill>
                <a:latin typeface="Times New Roman" pitchFamily="18" charset="0"/>
                <a:cs typeface="Times New Roman" pitchFamily="18" charset="0"/>
              </a:rPr>
              <a:t> </a:t>
            </a:r>
            <a:r>
              <a:rPr lang="fr-FR" dirty="0" smtClean="0">
                <a:latin typeface="Times New Roman" pitchFamily="18" charset="0"/>
                <a:cs typeface="Times New Roman" pitchFamily="18" charset="0"/>
              </a:rPr>
              <a:t>triste – description → </a:t>
            </a:r>
            <a:r>
              <a:rPr lang="fr-FR" dirty="0" smtClean="0">
                <a:solidFill>
                  <a:srgbClr val="FF0000"/>
                </a:solidFill>
                <a:latin typeface="Times New Roman" pitchFamily="18" charset="0"/>
                <a:cs typeface="Times New Roman" pitchFamily="18" charset="0"/>
              </a:rPr>
              <a:t>Imparfait</a:t>
            </a:r>
            <a:r>
              <a:rPr lang="fr-FR" dirty="0" smtClean="0">
                <a:latin typeface="Times New Roman" pitchFamily="18" charset="0"/>
                <a:cs typeface="Times New Roman" pitchFamily="18" charset="0"/>
              </a:rPr>
              <a:t> </a:t>
            </a:r>
            <a:endParaRPr lang="ru-RU"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142844" y="142852"/>
          <a:ext cx="8786874" cy="5196840"/>
        </p:xfrm>
        <a:graphic>
          <a:graphicData uri="http://schemas.openxmlformats.org/drawingml/2006/table">
            <a:tbl>
              <a:tblPr firstRow="1" bandRow="1">
                <a:tableStyleId>{F5AB1C69-6EDB-4FF4-983F-18BD219EF322}</a:tableStyleId>
              </a:tblPr>
              <a:tblGrid>
                <a:gridCol w="7143800"/>
                <a:gridCol w="1643074"/>
              </a:tblGrid>
              <a:tr h="370840">
                <a:tc>
                  <a:txBody>
                    <a:bodyPr/>
                    <a:lstStyle/>
                    <a:p>
                      <a:pPr marL="0" indent="0" algn="just">
                        <a:lnSpc>
                          <a:spcPct val="150000"/>
                        </a:lnSpc>
                        <a:spcBef>
                          <a:spcPts val="600"/>
                        </a:spcBef>
                        <a:spcAft>
                          <a:spcPts val="0"/>
                        </a:spcAft>
                      </a:pPr>
                      <a:r>
                        <a:rPr lang="fr-FR" sz="1600" b="0" dirty="0">
                          <a:solidFill>
                            <a:schemeClr val="tx1"/>
                          </a:solidFill>
                          <a:latin typeface="Times New Roman" pitchFamily="18" charset="0"/>
                          <a:cs typeface="Times New Roman" pitchFamily="18" charset="0"/>
                        </a:rPr>
                        <a:t>Nous avons pris le chemin du retour vers cinq heures. Il y (1)</a:t>
                      </a:r>
                      <a:r>
                        <a:rPr lang="fr-FR" sz="1600" b="0" dirty="0">
                          <a:solidFill>
                            <a:srgbClr val="3333FF"/>
                          </a:solidFill>
                          <a:latin typeface="Times New Roman" pitchFamily="18" charset="0"/>
                          <a:cs typeface="Times New Roman" pitchFamily="18" charset="0"/>
                        </a:rPr>
                        <a:t> </a:t>
                      </a:r>
                      <a:r>
                        <a:rPr lang="fr-FR" sz="1600" b="1" dirty="0" smtClean="0">
                          <a:solidFill>
                            <a:srgbClr val="3333FF"/>
                          </a:solidFill>
                          <a:latin typeface="Times New Roman" pitchFamily="18" charset="0"/>
                          <a:cs typeface="Times New Roman" pitchFamily="18" charset="0"/>
                        </a:rPr>
                        <a:t>avait </a:t>
                      </a:r>
                      <a:r>
                        <a:rPr lang="fr-FR" sz="1600" b="0" dirty="0">
                          <a:solidFill>
                            <a:schemeClr val="tx1"/>
                          </a:solidFill>
                          <a:latin typeface="Times New Roman" pitchFamily="18" charset="0"/>
                          <a:cs typeface="Times New Roman" pitchFamily="18" charset="0"/>
                        </a:rPr>
                        <a:t>un vrai coucher de soleil typique du Suffolk. Le ciel (2) </a:t>
                      </a:r>
                      <a:r>
                        <a:rPr lang="fr-FR" sz="1600" b="1" dirty="0" smtClean="0">
                          <a:solidFill>
                            <a:srgbClr val="3333FF"/>
                          </a:solidFill>
                          <a:latin typeface="Times New Roman" pitchFamily="18" charset="0"/>
                          <a:cs typeface="Times New Roman" pitchFamily="18" charset="0"/>
                        </a:rPr>
                        <a:t>était </a:t>
                      </a:r>
                      <a:r>
                        <a:rPr lang="fr-FR" sz="1600" b="0" dirty="0" smtClean="0">
                          <a:solidFill>
                            <a:schemeClr val="tx1"/>
                          </a:solidFill>
                          <a:latin typeface="Times New Roman" pitchFamily="18" charset="0"/>
                          <a:cs typeface="Times New Roman" pitchFamily="18" charset="0"/>
                        </a:rPr>
                        <a:t>gris</a:t>
                      </a:r>
                      <a:r>
                        <a:rPr lang="fr-FR" sz="1600" b="0" dirty="0">
                          <a:solidFill>
                            <a:schemeClr val="tx1"/>
                          </a:solidFill>
                          <a:latin typeface="Times New Roman" pitchFamily="18" charset="0"/>
                          <a:cs typeface="Times New Roman" pitchFamily="18" charset="0"/>
                        </a:rPr>
                        <a:t>, rosé et bleu foncé, et presque trop vaste. Je (3) </a:t>
                      </a:r>
                      <a:r>
                        <a:rPr lang="fr-FR" sz="1600" b="1" kern="1200" dirty="0" smtClean="0">
                          <a:solidFill>
                            <a:srgbClr val="3333FF"/>
                          </a:solidFill>
                          <a:latin typeface="Times New Roman" pitchFamily="18" charset="0"/>
                          <a:ea typeface="+mn-ea"/>
                          <a:cs typeface="Times New Roman" pitchFamily="18" charset="0"/>
                        </a:rPr>
                        <a:t>me suis assis </a:t>
                      </a:r>
                      <a:r>
                        <a:rPr lang="fr-FR" sz="1600" b="0" dirty="0" smtClean="0">
                          <a:solidFill>
                            <a:schemeClr val="tx1"/>
                          </a:solidFill>
                          <a:latin typeface="Times New Roman" pitchFamily="18" charset="0"/>
                          <a:cs typeface="Times New Roman" pitchFamily="18" charset="0"/>
                        </a:rPr>
                        <a:t>sur </a:t>
                      </a:r>
                      <a:r>
                        <a:rPr lang="fr-FR" sz="1600" b="0" dirty="0">
                          <a:solidFill>
                            <a:schemeClr val="tx1"/>
                          </a:solidFill>
                          <a:latin typeface="Times New Roman" pitchFamily="18" charset="0"/>
                          <a:cs typeface="Times New Roman" pitchFamily="18" charset="0"/>
                        </a:rPr>
                        <a:t>la banquette arrière et, quand la portière (4) </a:t>
                      </a:r>
                      <a:r>
                        <a:rPr lang="fr-FR" sz="1600" b="1" dirty="0" smtClean="0">
                          <a:solidFill>
                            <a:srgbClr val="3333FF"/>
                          </a:solidFill>
                          <a:latin typeface="Times New Roman" pitchFamily="18" charset="0"/>
                          <a:cs typeface="Times New Roman" pitchFamily="18" charset="0"/>
                        </a:rPr>
                        <a:t>a claqué, </a:t>
                      </a:r>
                      <a:r>
                        <a:rPr lang="fr-FR" sz="1600" b="0" dirty="0" smtClean="0">
                          <a:solidFill>
                            <a:schemeClr val="tx1"/>
                          </a:solidFill>
                          <a:latin typeface="Times New Roman" pitchFamily="18" charset="0"/>
                          <a:cs typeface="Times New Roman" pitchFamily="18" charset="0"/>
                        </a:rPr>
                        <a:t>(</a:t>
                      </a:r>
                      <a:r>
                        <a:rPr lang="fr-FR" sz="1600" b="0" dirty="0">
                          <a:solidFill>
                            <a:schemeClr val="tx1"/>
                          </a:solidFill>
                          <a:latin typeface="Times New Roman" pitchFamily="18" charset="0"/>
                          <a:cs typeface="Times New Roman" pitchFamily="18" charset="0"/>
                        </a:rPr>
                        <a:t>5) </a:t>
                      </a:r>
                      <a:r>
                        <a:rPr lang="fr-FR" sz="1600" b="1" dirty="0" smtClean="0">
                          <a:solidFill>
                            <a:srgbClr val="3333FF"/>
                          </a:solidFill>
                          <a:latin typeface="Times New Roman" pitchFamily="18" charset="0"/>
                          <a:cs typeface="Times New Roman" pitchFamily="18" charset="0"/>
                        </a:rPr>
                        <a:t>j’ai éprouvé </a:t>
                      </a:r>
                      <a:r>
                        <a:rPr lang="fr-FR" sz="1600" b="0" dirty="0">
                          <a:solidFill>
                            <a:schemeClr val="tx1"/>
                          </a:solidFill>
                          <a:latin typeface="Times New Roman" pitchFamily="18" charset="0"/>
                          <a:cs typeface="Times New Roman" pitchFamily="18" charset="0"/>
                        </a:rPr>
                        <a:t>cette sensation intense et étrange que l'on éprouve à la fin d'une très bonne journée. </a:t>
                      </a:r>
                      <a:r>
                        <a:rPr lang="fr-FR" sz="1600" b="0" dirty="0" smtClean="0">
                          <a:solidFill>
                            <a:schemeClr val="tx1"/>
                          </a:solidFill>
                          <a:latin typeface="Times New Roman" pitchFamily="18" charset="0"/>
                          <a:cs typeface="Times New Roman" pitchFamily="18" charset="0"/>
                        </a:rPr>
                        <a:t>(</a:t>
                      </a:r>
                      <a:r>
                        <a:rPr lang="fr-FR" sz="1600" b="0" dirty="0">
                          <a:solidFill>
                            <a:schemeClr val="tx1"/>
                          </a:solidFill>
                          <a:latin typeface="Times New Roman" pitchFamily="18" charset="0"/>
                          <a:cs typeface="Times New Roman" pitchFamily="18" charset="0"/>
                        </a:rPr>
                        <a:t>6) </a:t>
                      </a:r>
                      <a:r>
                        <a:rPr lang="fr-FR" sz="1600" b="1" dirty="0" smtClean="0">
                          <a:solidFill>
                            <a:srgbClr val="3333FF"/>
                          </a:solidFill>
                          <a:latin typeface="Times New Roman" pitchFamily="18" charset="0"/>
                          <a:cs typeface="Times New Roman" pitchFamily="18" charset="0"/>
                        </a:rPr>
                        <a:t>J’étais </a:t>
                      </a:r>
                      <a:r>
                        <a:rPr lang="fr-FR" sz="1600" b="0" dirty="0">
                          <a:solidFill>
                            <a:schemeClr val="tx1"/>
                          </a:solidFill>
                          <a:latin typeface="Times New Roman" pitchFamily="18" charset="0"/>
                          <a:cs typeface="Times New Roman" pitchFamily="18" charset="0"/>
                        </a:rPr>
                        <a:t>triste qu'elle </a:t>
                      </a:r>
                      <a:r>
                        <a:rPr lang="fr-FR" sz="1600" b="0" dirty="0" smtClean="0">
                          <a:solidFill>
                            <a:schemeClr val="tx1"/>
                          </a:solidFill>
                          <a:latin typeface="Times New Roman" pitchFamily="18" charset="0"/>
                          <a:cs typeface="Times New Roman" pitchFamily="18" charset="0"/>
                        </a:rPr>
                        <a:t>(7)</a:t>
                      </a:r>
                      <a:r>
                        <a:rPr lang="fr-FR" sz="1600" b="0" baseline="0" dirty="0" smtClean="0">
                          <a:solidFill>
                            <a:schemeClr val="tx1"/>
                          </a:solidFill>
                          <a:latin typeface="Times New Roman" pitchFamily="18" charset="0"/>
                          <a:cs typeface="Times New Roman" pitchFamily="18" charset="0"/>
                        </a:rPr>
                        <a:t> </a:t>
                      </a:r>
                      <a:r>
                        <a:rPr lang="fr-FR" sz="1600" b="1" baseline="0" dirty="0" smtClean="0">
                          <a:solidFill>
                            <a:srgbClr val="3333FF"/>
                          </a:solidFill>
                          <a:latin typeface="Times New Roman" pitchFamily="18" charset="0"/>
                          <a:cs typeface="Times New Roman" pitchFamily="18" charset="0"/>
                        </a:rPr>
                        <a:t>s’achève</a:t>
                      </a:r>
                      <a:r>
                        <a:rPr lang="fr-FR" sz="1600" b="0" dirty="0" smtClean="0">
                          <a:solidFill>
                            <a:schemeClr val="tx1"/>
                          </a:solidFill>
                          <a:latin typeface="Times New Roman" pitchFamily="18" charset="0"/>
                          <a:cs typeface="Times New Roman" pitchFamily="18" charset="0"/>
                        </a:rPr>
                        <a:t>, </a:t>
                      </a:r>
                      <a:r>
                        <a:rPr lang="fr-FR" sz="1600" b="0" dirty="0">
                          <a:solidFill>
                            <a:schemeClr val="tx1"/>
                          </a:solidFill>
                          <a:latin typeface="Times New Roman" pitchFamily="18" charset="0"/>
                          <a:cs typeface="Times New Roman" pitchFamily="18" charset="0"/>
                        </a:rPr>
                        <a:t>mais heureux et fatigué, et content qu'elle </a:t>
                      </a:r>
                      <a:r>
                        <a:rPr lang="fr-FR" sz="1600" b="0" dirty="0" smtClean="0">
                          <a:solidFill>
                            <a:schemeClr val="tx1"/>
                          </a:solidFill>
                          <a:latin typeface="Times New Roman" pitchFamily="18" charset="0"/>
                          <a:cs typeface="Times New Roman" pitchFamily="18" charset="0"/>
                        </a:rPr>
                        <a:t>(8) </a:t>
                      </a:r>
                      <a:r>
                        <a:rPr lang="fr-FR" sz="1600" b="0" dirty="0">
                          <a:solidFill>
                            <a:schemeClr val="tx1"/>
                          </a:solidFill>
                          <a:latin typeface="Times New Roman" pitchFamily="18" charset="0"/>
                          <a:cs typeface="Times New Roman" pitchFamily="18" charset="0"/>
                        </a:rPr>
                        <a:t>_______________.</a:t>
                      </a:r>
                      <a:endParaRPr lang="ru-RU" sz="1600" b="0" dirty="0">
                        <a:solidFill>
                          <a:schemeClr val="tx1"/>
                        </a:solidFill>
                        <a:latin typeface="Times New Roman" pitchFamily="18" charset="0"/>
                        <a:cs typeface="Times New Roman" pitchFamily="18" charset="0"/>
                      </a:endParaRPr>
                    </a:p>
                    <a:p>
                      <a:pPr marL="0" marR="0" indent="0" algn="just" defTabSz="914400" rtl="0" eaLnBrk="1" fontAlgn="auto" latinLnBrk="0" hangingPunct="1">
                        <a:lnSpc>
                          <a:spcPct val="150000"/>
                        </a:lnSpc>
                        <a:spcBef>
                          <a:spcPts val="600"/>
                        </a:spcBef>
                        <a:spcAft>
                          <a:spcPts val="600"/>
                        </a:spcAft>
                        <a:buClrTx/>
                        <a:buSzTx/>
                        <a:buFontTx/>
                        <a:buNone/>
                        <a:tabLst/>
                        <a:defRPr/>
                      </a:pPr>
                      <a:r>
                        <a:rPr lang="fr-FR" sz="1600" b="0" dirty="0">
                          <a:solidFill>
                            <a:schemeClr val="tx1"/>
                          </a:solidFill>
                          <a:latin typeface="Times New Roman" pitchFamily="18" charset="0"/>
                          <a:cs typeface="Times New Roman" pitchFamily="18" charset="0"/>
                        </a:rPr>
                        <a:t>Au bout d'une heure, il </a:t>
                      </a:r>
                      <a:r>
                        <a:rPr lang="fr-FR" sz="1600" b="0" dirty="0" smtClean="0">
                          <a:solidFill>
                            <a:schemeClr val="tx1"/>
                          </a:solidFill>
                          <a:latin typeface="Times New Roman" pitchFamily="18" charset="0"/>
                          <a:cs typeface="Times New Roman" pitchFamily="18" charset="0"/>
                        </a:rPr>
                        <a:t>(9) </a:t>
                      </a:r>
                      <a:r>
                        <a:rPr lang="fr-FR" sz="1600" b="0" dirty="0">
                          <a:solidFill>
                            <a:schemeClr val="tx1"/>
                          </a:solidFill>
                          <a:latin typeface="Times New Roman" pitchFamily="18" charset="0"/>
                          <a:cs typeface="Times New Roman" pitchFamily="18" charset="0"/>
                        </a:rPr>
                        <a:t>_________________ à pleuvoir. Ça n'a rien d'exceptionnel. Le temps </a:t>
                      </a:r>
                      <a:r>
                        <a:rPr lang="fr-FR" sz="1600" b="0" dirty="0" smtClean="0">
                          <a:solidFill>
                            <a:schemeClr val="tx1"/>
                          </a:solidFill>
                          <a:latin typeface="Times New Roman" pitchFamily="18" charset="0"/>
                          <a:cs typeface="Times New Roman" pitchFamily="18" charset="0"/>
                        </a:rPr>
                        <a:t>change</a:t>
                      </a:r>
                      <a:r>
                        <a:rPr lang="fr-FR" sz="1600" b="0" baseline="0" dirty="0" smtClean="0">
                          <a:solidFill>
                            <a:schemeClr val="tx1"/>
                          </a:solidFill>
                          <a:latin typeface="Times New Roman" pitchFamily="18" charset="0"/>
                          <a:cs typeface="Times New Roman" pitchFamily="18" charset="0"/>
                        </a:rPr>
                        <a:t> </a:t>
                      </a:r>
                      <a:r>
                        <a:rPr lang="fr-FR" sz="1600" b="0" dirty="0" smtClean="0">
                          <a:solidFill>
                            <a:schemeClr val="tx1"/>
                          </a:solidFill>
                          <a:latin typeface="Times New Roman" pitchFamily="18" charset="0"/>
                          <a:cs typeface="Times New Roman" pitchFamily="18" charset="0"/>
                        </a:rPr>
                        <a:t>rapidement </a:t>
                      </a:r>
                      <a:r>
                        <a:rPr lang="fr-FR" sz="1600" b="0" dirty="0">
                          <a:solidFill>
                            <a:schemeClr val="tx1"/>
                          </a:solidFill>
                          <a:latin typeface="Times New Roman" pitchFamily="18" charset="0"/>
                          <a:cs typeface="Times New Roman" pitchFamily="18" charset="0"/>
                        </a:rPr>
                        <a:t>dans le Suffolk. Avant même d'avoir atteint l'autoroute, il (10) ______________ une pluie battante. Des rafales d'aiguilles grises fouettées par le vent. Tout à coup, devant nous, sur la route, nous (11) ________________ un homme qui (12) ______________ rapidement, serrant sa veste contre lui. Il (13) _______________________ mais il (14) ______________ nous entendre arriver car, soudain, il (15) ______________ la main, le pouce en l'air. Le signe universel de l'auto-stoppeur.</a:t>
                      </a:r>
                      <a:endParaRPr lang="ru-RU" sz="1600" b="0" dirty="0">
                        <a:solidFill>
                          <a:schemeClr val="tx1"/>
                        </a:solidFill>
                        <a:latin typeface="Times New Roman" pitchFamily="18" charset="0"/>
                        <a:ea typeface="Calibri"/>
                        <a:cs typeface="Times New Roman"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174625" indent="0">
                        <a:lnSpc>
                          <a:spcPct val="150000"/>
                        </a:lnSpc>
                        <a:spcBef>
                          <a:spcPts val="0"/>
                        </a:spcBef>
                        <a:spcAft>
                          <a:spcPts val="0"/>
                        </a:spcAft>
                      </a:pPr>
                      <a:r>
                        <a:rPr lang="fr-FR" sz="1600" b="0" dirty="0">
                          <a:solidFill>
                            <a:schemeClr val="tx1"/>
                          </a:solidFill>
                          <a:latin typeface="Times New Roman" pitchFamily="18" charset="0"/>
                          <a:cs typeface="Times New Roman" pitchFamily="18" charset="0"/>
                        </a:rPr>
                        <a:t>1. avoir</a:t>
                      </a:r>
                      <a:endParaRPr lang="ru-RU" sz="1600" b="0" dirty="0">
                        <a:solidFill>
                          <a:schemeClr val="tx1"/>
                        </a:solidFill>
                        <a:latin typeface="Times New Roman" pitchFamily="18" charset="0"/>
                        <a:cs typeface="Times New Roman" pitchFamily="18" charset="0"/>
                      </a:endParaRPr>
                    </a:p>
                    <a:p>
                      <a:pPr marL="174625" indent="0">
                        <a:lnSpc>
                          <a:spcPct val="125000"/>
                        </a:lnSpc>
                        <a:spcBef>
                          <a:spcPts val="0"/>
                        </a:spcBef>
                        <a:spcAft>
                          <a:spcPts val="0"/>
                        </a:spcAft>
                      </a:pPr>
                      <a:r>
                        <a:rPr lang="fr-FR" sz="1600" b="0" dirty="0">
                          <a:solidFill>
                            <a:schemeClr val="tx1"/>
                          </a:solidFill>
                          <a:latin typeface="Times New Roman" pitchFamily="18" charset="0"/>
                          <a:cs typeface="Times New Roman" pitchFamily="18" charset="0"/>
                        </a:rPr>
                        <a:t>2. être</a:t>
                      </a:r>
                      <a:endParaRPr lang="ru-RU" sz="1600" b="0" dirty="0">
                        <a:solidFill>
                          <a:schemeClr val="tx1"/>
                        </a:solidFill>
                        <a:latin typeface="Times New Roman" pitchFamily="18" charset="0"/>
                        <a:cs typeface="Times New Roman" pitchFamily="18" charset="0"/>
                      </a:endParaRPr>
                    </a:p>
                    <a:p>
                      <a:pPr marL="174625" indent="0">
                        <a:lnSpc>
                          <a:spcPct val="125000"/>
                        </a:lnSpc>
                        <a:spcBef>
                          <a:spcPts val="0"/>
                        </a:spcBef>
                        <a:spcAft>
                          <a:spcPts val="0"/>
                        </a:spcAft>
                      </a:pPr>
                      <a:r>
                        <a:rPr lang="fr-FR" sz="1600" b="0" dirty="0">
                          <a:solidFill>
                            <a:schemeClr val="tx1"/>
                          </a:solidFill>
                          <a:latin typeface="Times New Roman" pitchFamily="18" charset="0"/>
                          <a:cs typeface="Times New Roman" pitchFamily="18" charset="0"/>
                        </a:rPr>
                        <a:t>3. </a:t>
                      </a:r>
                      <a:r>
                        <a:rPr lang="fr-FR" sz="1600" b="0" dirty="0" smtClean="0">
                          <a:solidFill>
                            <a:schemeClr val="tx1"/>
                          </a:solidFill>
                          <a:latin typeface="Times New Roman" pitchFamily="18" charset="0"/>
                          <a:cs typeface="Times New Roman" pitchFamily="18" charset="0"/>
                        </a:rPr>
                        <a:t>s’asseoir</a:t>
                      </a:r>
                      <a:endParaRPr lang="ru-RU" sz="1600" b="0" dirty="0">
                        <a:solidFill>
                          <a:schemeClr val="tx1"/>
                        </a:solidFill>
                        <a:latin typeface="Times New Roman" pitchFamily="18" charset="0"/>
                        <a:cs typeface="Times New Roman" pitchFamily="18" charset="0"/>
                      </a:endParaRPr>
                    </a:p>
                    <a:p>
                      <a:pPr marL="174625" indent="0">
                        <a:lnSpc>
                          <a:spcPct val="125000"/>
                        </a:lnSpc>
                        <a:spcBef>
                          <a:spcPts val="0"/>
                        </a:spcBef>
                        <a:spcAft>
                          <a:spcPts val="0"/>
                        </a:spcAft>
                      </a:pPr>
                      <a:r>
                        <a:rPr lang="fr-FR" sz="1600" b="0" dirty="0">
                          <a:solidFill>
                            <a:schemeClr val="tx1"/>
                          </a:solidFill>
                          <a:latin typeface="Times New Roman" pitchFamily="18" charset="0"/>
                          <a:cs typeface="Times New Roman" pitchFamily="18" charset="0"/>
                        </a:rPr>
                        <a:t>4. claquer</a:t>
                      </a:r>
                      <a:endParaRPr lang="ru-RU" sz="1600" b="0" dirty="0">
                        <a:solidFill>
                          <a:schemeClr val="tx1"/>
                        </a:solidFill>
                        <a:latin typeface="Times New Roman" pitchFamily="18" charset="0"/>
                        <a:cs typeface="Times New Roman" pitchFamily="18" charset="0"/>
                      </a:endParaRPr>
                    </a:p>
                    <a:p>
                      <a:pPr marL="174625" indent="0">
                        <a:lnSpc>
                          <a:spcPct val="125000"/>
                        </a:lnSpc>
                        <a:spcBef>
                          <a:spcPts val="0"/>
                        </a:spcBef>
                        <a:spcAft>
                          <a:spcPts val="0"/>
                        </a:spcAft>
                      </a:pPr>
                      <a:r>
                        <a:rPr lang="fr-FR" sz="1600" b="0" dirty="0">
                          <a:solidFill>
                            <a:schemeClr val="tx1"/>
                          </a:solidFill>
                          <a:latin typeface="Times New Roman" pitchFamily="18" charset="0"/>
                          <a:cs typeface="Times New Roman" pitchFamily="18" charset="0"/>
                        </a:rPr>
                        <a:t>5. éprouver</a:t>
                      </a:r>
                      <a:endParaRPr lang="ru-RU" sz="1600" b="0" dirty="0">
                        <a:solidFill>
                          <a:schemeClr val="tx1"/>
                        </a:solidFill>
                        <a:latin typeface="Times New Roman" pitchFamily="18" charset="0"/>
                        <a:cs typeface="Times New Roman" pitchFamily="18" charset="0"/>
                      </a:endParaRPr>
                    </a:p>
                    <a:p>
                      <a:pPr marL="174625" indent="0">
                        <a:lnSpc>
                          <a:spcPct val="125000"/>
                        </a:lnSpc>
                        <a:spcBef>
                          <a:spcPts val="0"/>
                        </a:spcBef>
                        <a:spcAft>
                          <a:spcPts val="0"/>
                        </a:spcAft>
                      </a:pPr>
                      <a:r>
                        <a:rPr lang="fr-FR" sz="1600" b="0" dirty="0">
                          <a:solidFill>
                            <a:schemeClr val="tx1"/>
                          </a:solidFill>
                          <a:latin typeface="Times New Roman" pitchFamily="18" charset="0"/>
                          <a:cs typeface="Times New Roman" pitchFamily="18" charset="0"/>
                        </a:rPr>
                        <a:t>6. être</a:t>
                      </a:r>
                      <a:endParaRPr lang="ru-RU" sz="1600" b="0" dirty="0">
                        <a:solidFill>
                          <a:schemeClr val="tx1"/>
                        </a:solidFill>
                        <a:latin typeface="Times New Roman" pitchFamily="18" charset="0"/>
                        <a:cs typeface="Times New Roman" pitchFamily="18" charset="0"/>
                      </a:endParaRPr>
                    </a:p>
                    <a:p>
                      <a:pPr marL="174625" indent="0">
                        <a:lnSpc>
                          <a:spcPct val="125000"/>
                        </a:lnSpc>
                        <a:spcBef>
                          <a:spcPts val="0"/>
                        </a:spcBef>
                        <a:spcAft>
                          <a:spcPts val="0"/>
                        </a:spcAft>
                      </a:pPr>
                      <a:r>
                        <a:rPr lang="fr-FR" sz="1600" b="0" dirty="0" smtClean="0">
                          <a:solidFill>
                            <a:schemeClr val="tx1"/>
                          </a:solidFill>
                          <a:latin typeface="Times New Roman" pitchFamily="18" charset="0"/>
                          <a:cs typeface="Times New Roman" pitchFamily="18" charset="0"/>
                        </a:rPr>
                        <a:t>7. s’achever</a:t>
                      </a:r>
                    </a:p>
                    <a:p>
                      <a:pPr marL="174625" indent="0">
                        <a:lnSpc>
                          <a:spcPct val="125000"/>
                        </a:lnSpc>
                        <a:spcBef>
                          <a:spcPts val="0"/>
                        </a:spcBef>
                        <a:spcAft>
                          <a:spcPts val="0"/>
                        </a:spcAft>
                      </a:pPr>
                      <a:r>
                        <a:rPr lang="fr-FR" sz="1600" b="0" dirty="0" smtClean="0">
                          <a:solidFill>
                            <a:schemeClr val="tx1"/>
                          </a:solidFill>
                          <a:latin typeface="Times New Roman" pitchFamily="18" charset="0"/>
                          <a:cs typeface="Times New Roman" pitchFamily="18" charset="0"/>
                        </a:rPr>
                        <a:t>8. </a:t>
                      </a:r>
                      <a:r>
                        <a:rPr lang="fr-FR" sz="1600" b="0" dirty="0">
                          <a:solidFill>
                            <a:schemeClr val="tx1"/>
                          </a:solidFill>
                          <a:latin typeface="Times New Roman" pitchFamily="18" charset="0"/>
                          <a:cs typeface="Times New Roman" pitchFamily="18" charset="0"/>
                        </a:rPr>
                        <a:t>être fini</a:t>
                      </a:r>
                      <a:endParaRPr lang="ru-RU" sz="1600" b="0" dirty="0">
                        <a:solidFill>
                          <a:schemeClr val="tx1"/>
                        </a:solidFill>
                        <a:latin typeface="Times New Roman" pitchFamily="18" charset="0"/>
                        <a:cs typeface="Times New Roman" pitchFamily="18" charset="0"/>
                      </a:endParaRPr>
                    </a:p>
                    <a:p>
                      <a:pPr marL="174625" indent="0">
                        <a:lnSpc>
                          <a:spcPct val="125000"/>
                        </a:lnSpc>
                        <a:spcBef>
                          <a:spcPts val="0"/>
                        </a:spcBef>
                        <a:spcAft>
                          <a:spcPts val="0"/>
                        </a:spcAft>
                      </a:pPr>
                      <a:r>
                        <a:rPr lang="fr-FR" sz="1600" b="0" dirty="0" smtClean="0">
                          <a:solidFill>
                            <a:schemeClr val="tx1"/>
                          </a:solidFill>
                          <a:latin typeface="Times New Roman" pitchFamily="18" charset="0"/>
                          <a:cs typeface="Times New Roman" pitchFamily="18" charset="0"/>
                        </a:rPr>
                        <a:t>9. </a:t>
                      </a:r>
                      <a:r>
                        <a:rPr lang="fr-FR" sz="1600" b="0" dirty="0">
                          <a:solidFill>
                            <a:schemeClr val="tx1"/>
                          </a:solidFill>
                          <a:latin typeface="Times New Roman" pitchFamily="18" charset="0"/>
                          <a:cs typeface="Times New Roman" pitchFamily="18" charset="0"/>
                        </a:rPr>
                        <a:t>commencer</a:t>
                      </a:r>
                      <a:endParaRPr lang="ru-RU" sz="1600" b="0" dirty="0">
                        <a:solidFill>
                          <a:schemeClr val="tx1"/>
                        </a:solidFill>
                        <a:latin typeface="Times New Roman" pitchFamily="18" charset="0"/>
                        <a:cs typeface="Times New Roman" pitchFamily="18" charset="0"/>
                      </a:endParaRPr>
                    </a:p>
                    <a:p>
                      <a:pPr marL="174625" indent="0">
                        <a:lnSpc>
                          <a:spcPct val="125000"/>
                        </a:lnSpc>
                        <a:spcBef>
                          <a:spcPts val="0"/>
                        </a:spcBef>
                        <a:spcAft>
                          <a:spcPts val="0"/>
                        </a:spcAft>
                      </a:pPr>
                      <a:r>
                        <a:rPr lang="fr-FR" sz="1600" b="0" dirty="0" smtClean="0">
                          <a:solidFill>
                            <a:schemeClr val="tx1"/>
                          </a:solidFill>
                          <a:latin typeface="Times New Roman" pitchFamily="18" charset="0"/>
                          <a:cs typeface="Times New Roman" pitchFamily="18" charset="0"/>
                        </a:rPr>
                        <a:t>10. </a:t>
                      </a:r>
                      <a:r>
                        <a:rPr lang="fr-FR" sz="1600" b="0" dirty="0">
                          <a:solidFill>
                            <a:schemeClr val="tx1"/>
                          </a:solidFill>
                          <a:latin typeface="Times New Roman" pitchFamily="18" charset="0"/>
                          <a:cs typeface="Times New Roman" pitchFamily="18" charset="0"/>
                        </a:rPr>
                        <a:t>tomber</a:t>
                      </a:r>
                      <a:endParaRPr lang="ru-RU" sz="1600" b="0" dirty="0">
                        <a:solidFill>
                          <a:schemeClr val="tx1"/>
                        </a:solidFill>
                        <a:latin typeface="Times New Roman" pitchFamily="18" charset="0"/>
                        <a:cs typeface="Times New Roman" pitchFamily="18" charset="0"/>
                      </a:endParaRPr>
                    </a:p>
                    <a:p>
                      <a:pPr marL="174625" indent="0">
                        <a:lnSpc>
                          <a:spcPct val="125000"/>
                        </a:lnSpc>
                        <a:spcBef>
                          <a:spcPts val="0"/>
                        </a:spcBef>
                        <a:spcAft>
                          <a:spcPts val="0"/>
                        </a:spcAft>
                      </a:pPr>
                      <a:r>
                        <a:rPr lang="fr-FR" sz="1600" b="0" dirty="0">
                          <a:solidFill>
                            <a:schemeClr val="tx1"/>
                          </a:solidFill>
                          <a:latin typeface="Times New Roman" pitchFamily="18" charset="0"/>
                          <a:cs typeface="Times New Roman" pitchFamily="18" charset="0"/>
                        </a:rPr>
                        <a:t>11. apercevoir</a:t>
                      </a:r>
                      <a:endParaRPr lang="ru-RU" sz="1600" b="0" dirty="0">
                        <a:solidFill>
                          <a:schemeClr val="tx1"/>
                        </a:solidFill>
                        <a:latin typeface="Times New Roman" pitchFamily="18" charset="0"/>
                        <a:cs typeface="Times New Roman" pitchFamily="18" charset="0"/>
                      </a:endParaRPr>
                    </a:p>
                    <a:p>
                      <a:pPr marL="174625" indent="0">
                        <a:lnSpc>
                          <a:spcPct val="125000"/>
                        </a:lnSpc>
                        <a:spcBef>
                          <a:spcPts val="0"/>
                        </a:spcBef>
                        <a:spcAft>
                          <a:spcPts val="0"/>
                        </a:spcAft>
                      </a:pPr>
                      <a:r>
                        <a:rPr lang="fr-FR" sz="1600" b="0" dirty="0">
                          <a:solidFill>
                            <a:schemeClr val="tx1"/>
                          </a:solidFill>
                          <a:latin typeface="Times New Roman" pitchFamily="18" charset="0"/>
                          <a:cs typeface="Times New Roman" pitchFamily="18" charset="0"/>
                        </a:rPr>
                        <a:t>12. marcher</a:t>
                      </a:r>
                      <a:endParaRPr lang="ru-RU" sz="1600" b="0" dirty="0">
                        <a:solidFill>
                          <a:schemeClr val="tx1"/>
                        </a:solidFill>
                        <a:latin typeface="Times New Roman" pitchFamily="18" charset="0"/>
                        <a:cs typeface="Times New Roman" pitchFamily="18" charset="0"/>
                      </a:endParaRPr>
                    </a:p>
                    <a:p>
                      <a:pPr marL="174625" indent="0">
                        <a:lnSpc>
                          <a:spcPct val="125000"/>
                        </a:lnSpc>
                        <a:spcBef>
                          <a:spcPts val="0"/>
                        </a:spcBef>
                        <a:spcAft>
                          <a:spcPts val="0"/>
                        </a:spcAft>
                      </a:pPr>
                      <a:r>
                        <a:rPr lang="fr-FR" sz="1600" b="0" dirty="0">
                          <a:solidFill>
                            <a:schemeClr val="tx1"/>
                          </a:solidFill>
                          <a:latin typeface="Times New Roman" pitchFamily="18" charset="0"/>
                          <a:cs typeface="Times New Roman" pitchFamily="18" charset="0"/>
                        </a:rPr>
                        <a:t>13</a:t>
                      </a:r>
                      <a:r>
                        <a:rPr lang="fr-FR" sz="1600" b="0" dirty="0" smtClean="0">
                          <a:solidFill>
                            <a:schemeClr val="tx1"/>
                          </a:solidFill>
                          <a:latin typeface="Times New Roman" pitchFamily="18" charset="0"/>
                          <a:cs typeface="Times New Roman" pitchFamily="18" charset="0"/>
                        </a:rPr>
                        <a:t>. ne </a:t>
                      </a:r>
                      <a:r>
                        <a:rPr lang="fr-FR" sz="1600" b="0" dirty="0">
                          <a:solidFill>
                            <a:schemeClr val="tx1"/>
                          </a:solidFill>
                          <a:latin typeface="Times New Roman" pitchFamily="18" charset="0"/>
                          <a:cs typeface="Times New Roman" pitchFamily="18" charset="0"/>
                        </a:rPr>
                        <a:t>pas </a:t>
                      </a:r>
                      <a:r>
                        <a:rPr lang="fr-FR" sz="1600" b="0" dirty="0" smtClean="0">
                          <a:solidFill>
                            <a:schemeClr val="tx1"/>
                          </a:solidFill>
                          <a:latin typeface="Times New Roman" pitchFamily="18" charset="0"/>
                          <a:cs typeface="Times New Roman" pitchFamily="18" charset="0"/>
                        </a:rPr>
                        <a:t>se </a:t>
                      </a:r>
                      <a:r>
                        <a:rPr lang="fr-FR" sz="1600" b="0" dirty="0">
                          <a:solidFill>
                            <a:schemeClr val="tx1"/>
                          </a:solidFill>
                          <a:latin typeface="Times New Roman" pitchFamily="18" charset="0"/>
                          <a:cs typeface="Times New Roman" pitchFamily="18" charset="0"/>
                        </a:rPr>
                        <a:t>retourner</a:t>
                      </a:r>
                      <a:endParaRPr lang="ru-RU" sz="1600" b="0" dirty="0">
                        <a:solidFill>
                          <a:schemeClr val="tx1"/>
                        </a:solidFill>
                        <a:latin typeface="Times New Roman" pitchFamily="18" charset="0"/>
                        <a:cs typeface="Times New Roman" pitchFamily="18" charset="0"/>
                      </a:endParaRPr>
                    </a:p>
                    <a:p>
                      <a:pPr marL="174625" indent="0">
                        <a:lnSpc>
                          <a:spcPct val="125000"/>
                        </a:lnSpc>
                        <a:spcBef>
                          <a:spcPts val="0"/>
                        </a:spcBef>
                        <a:spcAft>
                          <a:spcPts val="0"/>
                        </a:spcAft>
                      </a:pPr>
                      <a:r>
                        <a:rPr lang="fr-FR" sz="1600" b="0" dirty="0">
                          <a:solidFill>
                            <a:schemeClr val="tx1"/>
                          </a:solidFill>
                          <a:latin typeface="Times New Roman" pitchFamily="18" charset="0"/>
                          <a:cs typeface="Times New Roman" pitchFamily="18" charset="0"/>
                        </a:rPr>
                        <a:t>14. devoir</a:t>
                      </a:r>
                      <a:endParaRPr lang="ru-RU" sz="1600" b="0" dirty="0">
                        <a:solidFill>
                          <a:schemeClr val="tx1"/>
                        </a:solidFill>
                        <a:latin typeface="Times New Roman" pitchFamily="18" charset="0"/>
                        <a:cs typeface="Times New Roman" pitchFamily="18" charset="0"/>
                      </a:endParaRPr>
                    </a:p>
                    <a:p>
                      <a:pPr marL="174625" indent="0">
                        <a:lnSpc>
                          <a:spcPct val="125000"/>
                        </a:lnSpc>
                        <a:spcBef>
                          <a:spcPts val="0"/>
                        </a:spcBef>
                        <a:spcAft>
                          <a:spcPts val="0"/>
                        </a:spcAft>
                      </a:pPr>
                      <a:r>
                        <a:rPr lang="fr-FR" sz="1600" b="0" dirty="0">
                          <a:solidFill>
                            <a:schemeClr val="tx1"/>
                          </a:solidFill>
                          <a:latin typeface="Times New Roman" pitchFamily="18" charset="0"/>
                          <a:cs typeface="Times New Roman" pitchFamily="18" charset="0"/>
                        </a:rPr>
                        <a:t>15. lever</a:t>
                      </a:r>
                      <a:endParaRPr lang="ru-RU" sz="1600" b="0" dirty="0">
                        <a:solidFill>
                          <a:schemeClr val="tx1"/>
                        </a:solidFill>
                        <a:latin typeface="Times New Roman" pitchFamily="18" charset="0"/>
                        <a:ea typeface="Calibri"/>
                        <a:cs typeface="Times New Roman"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3" name="Прямоугольник 2"/>
          <p:cNvSpPr/>
          <p:nvPr/>
        </p:nvSpPr>
        <p:spPr>
          <a:xfrm>
            <a:off x="214282" y="5715016"/>
            <a:ext cx="8715436" cy="369332"/>
          </a:xfrm>
          <a:prstGeom prst="rect">
            <a:avLst/>
          </a:prstGeom>
        </p:spPr>
        <p:txBody>
          <a:bodyPr wrap="square">
            <a:spAutoFit/>
          </a:bodyPr>
          <a:lstStyle/>
          <a:p>
            <a:r>
              <a:rPr lang="fr-FR" dirty="0" smtClean="0">
                <a:solidFill>
                  <a:srgbClr val="FF0000"/>
                </a:solidFill>
                <a:latin typeface="Times New Roman" pitchFamily="18" charset="0"/>
                <a:cs typeface="Times New Roman" pitchFamily="18" charset="0"/>
              </a:rPr>
              <a:t>J’étais</a:t>
            </a:r>
            <a:r>
              <a:rPr lang="fr-FR" b="1" dirty="0" smtClean="0">
                <a:solidFill>
                  <a:srgbClr val="3333FF"/>
                </a:solidFill>
                <a:latin typeface="Times New Roman" pitchFamily="18" charset="0"/>
                <a:cs typeface="Times New Roman" pitchFamily="18" charset="0"/>
              </a:rPr>
              <a:t> </a:t>
            </a:r>
            <a:r>
              <a:rPr lang="fr-FR" dirty="0" smtClean="0">
                <a:latin typeface="Times New Roman" pitchFamily="18" charset="0"/>
                <a:cs typeface="Times New Roman" pitchFamily="18" charset="0"/>
              </a:rPr>
              <a:t>triste qu'elle </a:t>
            </a:r>
            <a:r>
              <a:rPr lang="fr-FR" dirty="0" smtClean="0">
                <a:solidFill>
                  <a:srgbClr val="FF0000"/>
                </a:solidFill>
                <a:latin typeface="Times New Roman" pitchFamily="18" charset="0"/>
                <a:cs typeface="Times New Roman" pitchFamily="18" charset="0"/>
              </a:rPr>
              <a:t>s’achève </a:t>
            </a:r>
            <a:r>
              <a:rPr lang="fr-FR" dirty="0" smtClean="0">
                <a:latin typeface="Times New Roman" pitchFamily="18" charset="0"/>
                <a:cs typeface="Times New Roman" pitchFamily="18" charset="0"/>
              </a:rPr>
              <a:t>→ être triste + Subjonctif présent</a:t>
            </a:r>
            <a:endParaRPr lang="ru-RU"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142844" y="142852"/>
          <a:ext cx="8786874" cy="5196840"/>
        </p:xfrm>
        <a:graphic>
          <a:graphicData uri="http://schemas.openxmlformats.org/drawingml/2006/table">
            <a:tbl>
              <a:tblPr firstRow="1" bandRow="1">
                <a:tableStyleId>{F5AB1C69-6EDB-4FF4-983F-18BD219EF322}</a:tableStyleId>
              </a:tblPr>
              <a:tblGrid>
                <a:gridCol w="7143800"/>
                <a:gridCol w="1643074"/>
              </a:tblGrid>
              <a:tr h="370840">
                <a:tc>
                  <a:txBody>
                    <a:bodyPr/>
                    <a:lstStyle/>
                    <a:p>
                      <a:pPr marL="0" indent="0" algn="just">
                        <a:lnSpc>
                          <a:spcPct val="150000"/>
                        </a:lnSpc>
                        <a:spcBef>
                          <a:spcPts val="600"/>
                        </a:spcBef>
                        <a:spcAft>
                          <a:spcPts val="0"/>
                        </a:spcAft>
                      </a:pPr>
                      <a:r>
                        <a:rPr lang="fr-FR" sz="1600" b="0" dirty="0">
                          <a:solidFill>
                            <a:schemeClr val="tx1"/>
                          </a:solidFill>
                          <a:latin typeface="Times New Roman" pitchFamily="18" charset="0"/>
                          <a:cs typeface="Times New Roman" pitchFamily="18" charset="0"/>
                        </a:rPr>
                        <a:t>Nous avons pris le chemin du retour vers cinq heures. Il y (1)</a:t>
                      </a:r>
                      <a:r>
                        <a:rPr lang="fr-FR" sz="1600" b="0" dirty="0">
                          <a:solidFill>
                            <a:srgbClr val="3333FF"/>
                          </a:solidFill>
                          <a:latin typeface="Times New Roman" pitchFamily="18" charset="0"/>
                          <a:cs typeface="Times New Roman" pitchFamily="18" charset="0"/>
                        </a:rPr>
                        <a:t> </a:t>
                      </a:r>
                      <a:r>
                        <a:rPr lang="fr-FR" sz="1600" b="1" dirty="0" smtClean="0">
                          <a:solidFill>
                            <a:srgbClr val="3333FF"/>
                          </a:solidFill>
                          <a:latin typeface="Times New Roman" pitchFamily="18" charset="0"/>
                          <a:cs typeface="Times New Roman" pitchFamily="18" charset="0"/>
                        </a:rPr>
                        <a:t>avait </a:t>
                      </a:r>
                      <a:r>
                        <a:rPr lang="fr-FR" sz="1600" b="0" dirty="0">
                          <a:solidFill>
                            <a:schemeClr val="tx1"/>
                          </a:solidFill>
                          <a:latin typeface="Times New Roman" pitchFamily="18" charset="0"/>
                          <a:cs typeface="Times New Roman" pitchFamily="18" charset="0"/>
                        </a:rPr>
                        <a:t>un vrai coucher de soleil typique du Suffolk. Le ciel (2) </a:t>
                      </a:r>
                      <a:r>
                        <a:rPr lang="fr-FR" sz="1600" b="1" dirty="0" smtClean="0">
                          <a:solidFill>
                            <a:srgbClr val="3333FF"/>
                          </a:solidFill>
                          <a:latin typeface="Times New Roman" pitchFamily="18" charset="0"/>
                          <a:cs typeface="Times New Roman" pitchFamily="18" charset="0"/>
                        </a:rPr>
                        <a:t>était </a:t>
                      </a:r>
                      <a:r>
                        <a:rPr lang="fr-FR" sz="1600" b="0" dirty="0" smtClean="0">
                          <a:solidFill>
                            <a:schemeClr val="tx1"/>
                          </a:solidFill>
                          <a:latin typeface="Times New Roman" pitchFamily="18" charset="0"/>
                          <a:cs typeface="Times New Roman" pitchFamily="18" charset="0"/>
                        </a:rPr>
                        <a:t>gris</a:t>
                      </a:r>
                      <a:r>
                        <a:rPr lang="fr-FR" sz="1600" b="0" dirty="0">
                          <a:solidFill>
                            <a:schemeClr val="tx1"/>
                          </a:solidFill>
                          <a:latin typeface="Times New Roman" pitchFamily="18" charset="0"/>
                          <a:cs typeface="Times New Roman" pitchFamily="18" charset="0"/>
                        </a:rPr>
                        <a:t>, rosé et bleu foncé, et presque trop vaste. Je (3) </a:t>
                      </a:r>
                      <a:r>
                        <a:rPr lang="fr-FR" sz="1600" b="1" kern="1200" dirty="0" smtClean="0">
                          <a:solidFill>
                            <a:srgbClr val="3333FF"/>
                          </a:solidFill>
                          <a:latin typeface="Times New Roman" pitchFamily="18" charset="0"/>
                          <a:ea typeface="+mn-ea"/>
                          <a:cs typeface="Times New Roman" pitchFamily="18" charset="0"/>
                        </a:rPr>
                        <a:t>me suis assis </a:t>
                      </a:r>
                      <a:r>
                        <a:rPr lang="fr-FR" sz="1600" b="0" dirty="0" smtClean="0">
                          <a:solidFill>
                            <a:schemeClr val="tx1"/>
                          </a:solidFill>
                          <a:latin typeface="Times New Roman" pitchFamily="18" charset="0"/>
                          <a:cs typeface="Times New Roman" pitchFamily="18" charset="0"/>
                        </a:rPr>
                        <a:t>sur </a:t>
                      </a:r>
                      <a:r>
                        <a:rPr lang="fr-FR" sz="1600" b="0" dirty="0">
                          <a:solidFill>
                            <a:schemeClr val="tx1"/>
                          </a:solidFill>
                          <a:latin typeface="Times New Roman" pitchFamily="18" charset="0"/>
                          <a:cs typeface="Times New Roman" pitchFamily="18" charset="0"/>
                        </a:rPr>
                        <a:t>la banquette arrière et, quand la portière (4) </a:t>
                      </a:r>
                      <a:r>
                        <a:rPr lang="fr-FR" sz="1600" b="1" dirty="0" smtClean="0">
                          <a:solidFill>
                            <a:srgbClr val="3333FF"/>
                          </a:solidFill>
                          <a:latin typeface="Times New Roman" pitchFamily="18" charset="0"/>
                          <a:cs typeface="Times New Roman" pitchFamily="18" charset="0"/>
                        </a:rPr>
                        <a:t>a claqué, </a:t>
                      </a:r>
                      <a:r>
                        <a:rPr lang="fr-FR" sz="1600" b="0" dirty="0" smtClean="0">
                          <a:solidFill>
                            <a:schemeClr val="tx1"/>
                          </a:solidFill>
                          <a:latin typeface="Times New Roman" pitchFamily="18" charset="0"/>
                          <a:cs typeface="Times New Roman" pitchFamily="18" charset="0"/>
                        </a:rPr>
                        <a:t>(</a:t>
                      </a:r>
                      <a:r>
                        <a:rPr lang="fr-FR" sz="1600" b="0" dirty="0">
                          <a:solidFill>
                            <a:schemeClr val="tx1"/>
                          </a:solidFill>
                          <a:latin typeface="Times New Roman" pitchFamily="18" charset="0"/>
                          <a:cs typeface="Times New Roman" pitchFamily="18" charset="0"/>
                        </a:rPr>
                        <a:t>5) </a:t>
                      </a:r>
                      <a:r>
                        <a:rPr lang="fr-FR" sz="1600" b="1" dirty="0" smtClean="0">
                          <a:solidFill>
                            <a:srgbClr val="3333FF"/>
                          </a:solidFill>
                          <a:latin typeface="Times New Roman" pitchFamily="18" charset="0"/>
                          <a:cs typeface="Times New Roman" pitchFamily="18" charset="0"/>
                        </a:rPr>
                        <a:t>j’ai éprouvé </a:t>
                      </a:r>
                      <a:r>
                        <a:rPr lang="fr-FR" sz="1600" b="0" dirty="0">
                          <a:solidFill>
                            <a:schemeClr val="tx1"/>
                          </a:solidFill>
                          <a:latin typeface="Times New Roman" pitchFamily="18" charset="0"/>
                          <a:cs typeface="Times New Roman" pitchFamily="18" charset="0"/>
                        </a:rPr>
                        <a:t>cette sensation intense et étrange que l'on éprouve à la fin d'une très bonne journée. </a:t>
                      </a:r>
                      <a:r>
                        <a:rPr lang="fr-FR" sz="1600" b="0" dirty="0" smtClean="0">
                          <a:solidFill>
                            <a:schemeClr val="tx1"/>
                          </a:solidFill>
                          <a:latin typeface="Times New Roman" pitchFamily="18" charset="0"/>
                          <a:cs typeface="Times New Roman" pitchFamily="18" charset="0"/>
                        </a:rPr>
                        <a:t>(</a:t>
                      </a:r>
                      <a:r>
                        <a:rPr lang="fr-FR" sz="1600" b="0" dirty="0">
                          <a:solidFill>
                            <a:schemeClr val="tx1"/>
                          </a:solidFill>
                          <a:latin typeface="Times New Roman" pitchFamily="18" charset="0"/>
                          <a:cs typeface="Times New Roman" pitchFamily="18" charset="0"/>
                        </a:rPr>
                        <a:t>6) </a:t>
                      </a:r>
                      <a:r>
                        <a:rPr lang="fr-FR" sz="1600" b="1" dirty="0" smtClean="0">
                          <a:solidFill>
                            <a:srgbClr val="3333FF"/>
                          </a:solidFill>
                          <a:latin typeface="Times New Roman" pitchFamily="18" charset="0"/>
                          <a:cs typeface="Times New Roman" pitchFamily="18" charset="0"/>
                        </a:rPr>
                        <a:t>J’étais </a:t>
                      </a:r>
                      <a:r>
                        <a:rPr lang="fr-FR" sz="1600" b="0" dirty="0">
                          <a:solidFill>
                            <a:schemeClr val="tx1"/>
                          </a:solidFill>
                          <a:latin typeface="Times New Roman" pitchFamily="18" charset="0"/>
                          <a:cs typeface="Times New Roman" pitchFamily="18" charset="0"/>
                        </a:rPr>
                        <a:t>triste qu'elle </a:t>
                      </a:r>
                      <a:r>
                        <a:rPr lang="fr-FR" sz="1600" b="0" dirty="0" smtClean="0">
                          <a:solidFill>
                            <a:schemeClr val="tx1"/>
                          </a:solidFill>
                          <a:latin typeface="Times New Roman" pitchFamily="18" charset="0"/>
                          <a:cs typeface="Times New Roman" pitchFamily="18" charset="0"/>
                        </a:rPr>
                        <a:t>(7)</a:t>
                      </a:r>
                      <a:r>
                        <a:rPr lang="fr-FR" sz="1600" b="0" baseline="0" dirty="0" smtClean="0">
                          <a:solidFill>
                            <a:schemeClr val="tx1"/>
                          </a:solidFill>
                          <a:latin typeface="Times New Roman" pitchFamily="18" charset="0"/>
                          <a:cs typeface="Times New Roman" pitchFamily="18" charset="0"/>
                        </a:rPr>
                        <a:t> </a:t>
                      </a:r>
                      <a:r>
                        <a:rPr lang="fr-FR" sz="1600" b="1" baseline="0" dirty="0" smtClean="0">
                          <a:solidFill>
                            <a:srgbClr val="3333FF"/>
                          </a:solidFill>
                          <a:latin typeface="Times New Roman" pitchFamily="18" charset="0"/>
                          <a:cs typeface="Times New Roman" pitchFamily="18" charset="0"/>
                        </a:rPr>
                        <a:t>s’achève</a:t>
                      </a:r>
                      <a:r>
                        <a:rPr lang="fr-FR" sz="1600" b="0" dirty="0" smtClean="0">
                          <a:solidFill>
                            <a:schemeClr val="tx1"/>
                          </a:solidFill>
                          <a:latin typeface="Times New Roman" pitchFamily="18" charset="0"/>
                          <a:cs typeface="Times New Roman" pitchFamily="18" charset="0"/>
                        </a:rPr>
                        <a:t>, </a:t>
                      </a:r>
                      <a:r>
                        <a:rPr lang="fr-FR" sz="1600" b="0" dirty="0">
                          <a:solidFill>
                            <a:schemeClr val="tx1"/>
                          </a:solidFill>
                          <a:latin typeface="Times New Roman" pitchFamily="18" charset="0"/>
                          <a:cs typeface="Times New Roman" pitchFamily="18" charset="0"/>
                        </a:rPr>
                        <a:t>mais heureux et fatigué, et content qu'elle </a:t>
                      </a:r>
                      <a:r>
                        <a:rPr lang="fr-FR" sz="1600" b="0" dirty="0" smtClean="0">
                          <a:solidFill>
                            <a:schemeClr val="tx1"/>
                          </a:solidFill>
                          <a:latin typeface="Times New Roman" pitchFamily="18" charset="0"/>
                          <a:cs typeface="Times New Roman" pitchFamily="18" charset="0"/>
                        </a:rPr>
                        <a:t>(8) </a:t>
                      </a:r>
                      <a:r>
                        <a:rPr lang="fr-FR" sz="1600" b="1" dirty="0" smtClean="0">
                          <a:solidFill>
                            <a:srgbClr val="3333FF"/>
                          </a:solidFill>
                          <a:latin typeface="Times New Roman" pitchFamily="18" charset="0"/>
                          <a:cs typeface="Times New Roman" pitchFamily="18" charset="0"/>
                        </a:rPr>
                        <a:t>soit finie</a:t>
                      </a:r>
                      <a:r>
                        <a:rPr lang="fr-FR" sz="1600" b="0" dirty="0" smtClean="0">
                          <a:solidFill>
                            <a:schemeClr val="tx1"/>
                          </a:solidFill>
                          <a:latin typeface="Times New Roman" pitchFamily="18" charset="0"/>
                          <a:cs typeface="Times New Roman" pitchFamily="18" charset="0"/>
                        </a:rPr>
                        <a:t>.</a:t>
                      </a:r>
                      <a:endParaRPr lang="ru-RU" sz="1600" b="0" dirty="0">
                        <a:solidFill>
                          <a:schemeClr val="tx1"/>
                        </a:solidFill>
                        <a:latin typeface="Times New Roman" pitchFamily="18" charset="0"/>
                        <a:cs typeface="Times New Roman" pitchFamily="18" charset="0"/>
                      </a:endParaRPr>
                    </a:p>
                    <a:p>
                      <a:pPr marL="0" marR="0" indent="0" algn="just" defTabSz="914400" rtl="0" eaLnBrk="1" fontAlgn="auto" latinLnBrk="0" hangingPunct="1">
                        <a:lnSpc>
                          <a:spcPct val="150000"/>
                        </a:lnSpc>
                        <a:spcBef>
                          <a:spcPts val="600"/>
                        </a:spcBef>
                        <a:spcAft>
                          <a:spcPts val="600"/>
                        </a:spcAft>
                        <a:buClrTx/>
                        <a:buSzTx/>
                        <a:buFontTx/>
                        <a:buNone/>
                        <a:tabLst/>
                        <a:defRPr/>
                      </a:pPr>
                      <a:r>
                        <a:rPr lang="fr-FR" sz="1600" b="0" dirty="0">
                          <a:solidFill>
                            <a:schemeClr val="tx1"/>
                          </a:solidFill>
                          <a:latin typeface="Times New Roman" pitchFamily="18" charset="0"/>
                          <a:cs typeface="Times New Roman" pitchFamily="18" charset="0"/>
                        </a:rPr>
                        <a:t>Au bout d'une heure, il </a:t>
                      </a:r>
                      <a:r>
                        <a:rPr lang="fr-FR" sz="1600" b="0" dirty="0" smtClean="0">
                          <a:solidFill>
                            <a:schemeClr val="tx1"/>
                          </a:solidFill>
                          <a:latin typeface="Times New Roman" pitchFamily="18" charset="0"/>
                          <a:cs typeface="Times New Roman" pitchFamily="18" charset="0"/>
                        </a:rPr>
                        <a:t>(9) </a:t>
                      </a:r>
                      <a:r>
                        <a:rPr lang="fr-FR" sz="1600" b="0" dirty="0">
                          <a:solidFill>
                            <a:schemeClr val="tx1"/>
                          </a:solidFill>
                          <a:latin typeface="Times New Roman" pitchFamily="18" charset="0"/>
                          <a:cs typeface="Times New Roman" pitchFamily="18" charset="0"/>
                        </a:rPr>
                        <a:t>_________________ à pleuvoir. Ça n'a rien d'exceptionnel. Le temps </a:t>
                      </a:r>
                      <a:r>
                        <a:rPr lang="fr-FR" sz="1600" b="0" dirty="0" smtClean="0">
                          <a:solidFill>
                            <a:schemeClr val="tx1"/>
                          </a:solidFill>
                          <a:latin typeface="Times New Roman" pitchFamily="18" charset="0"/>
                          <a:cs typeface="Times New Roman" pitchFamily="18" charset="0"/>
                        </a:rPr>
                        <a:t>change</a:t>
                      </a:r>
                      <a:r>
                        <a:rPr lang="fr-FR" sz="1600" b="0" baseline="0" dirty="0" smtClean="0">
                          <a:solidFill>
                            <a:schemeClr val="tx1"/>
                          </a:solidFill>
                          <a:latin typeface="Times New Roman" pitchFamily="18" charset="0"/>
                          <a:cs typeface="Times New Roman" pitchFamily="18" charset="0"/>
                        </a:rPr>
                        <a:t> </a:t>
                      </a:r>
                      <a:r>
                        <a:rPr lang="fr-FR" sz="1600" b="0" dirty="0" smtClean="0">
                          <a:solidFill>
                            <a:schemeClr val="tx1"/>
                          </a:solidFill>
                          <a:latin typeface="Times New Roman" pitchFamily="18" charset="0"/>
                          <a:cs typeface="Times New Roman" pitchFamily="18" charset="0"/>
                        </a:rPr>
                        <a:t>rapidement </a:t>
                      </a:r>
                      <a:r>
                        <a:rPr lang="fr-FR" sz="1600" b="0" dirty="0">
                          <a:solidFill>
                            <a:schemeClr val="tx1"/>
                          </a:solidFill>
                          <a:latin typeface="Times New Roman" pitchFamily="18" charset="0"/>
                          <a:cs typeface="Times New Roman" pitchFamily="18" charset="0"/>
                        </a:rPr>
                        <a:t>dans le Suffolk. Avant même d'avoir atteint l'autoroute, il (10) ______________ une pluie battante. Des rafales d'aiguilles grises fouettées par le vent. Tout à coup, devant nous, sur la route, nous (11) ________________ un homme qui (12) ______________ rapidement, serrant sa veste contre lui. Il (13) _______________________ mais il (14) ______________ nous entendre arriver car, soudain, il (15) ______________ la main, le pouce en l'air. Le signe universel de l'auto-stoppeur.</a:t>
                      </a:r>
                      <a:endParaRPr lang="ru-RU" sz="1600" b="0" dirty="0">
                        <a:solidFill>
                          <a:schemeClr val="tx1"/>
                        </a:solidFill>
                        <a:latin typeface="Times New Roman" pitchFamily="18" charset="0"/>
                        <a:ea typeface="Calibri"/>
                        <a:cs typeface="Times New Roman"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174625" indent="0">
                        <a:lnSpc>
                          <a:spcPct val="150000"/>
                        </a:lnSpc>
                        <a:spcBef>
                          <a:spcPts val="0"/>
                        </a:spcBef>
                        <a:spcAft>
                          <a:spcPts val="0"/>
                        </a:spcAft>
                      </a:pPr>
                      <a:r>
                        <a:rPr lang="fr-FR" sz="1600" b="0" dirty="0">
                          <a:solidFill>
                            <a:schemeClr val="tx1"/>
                          </a:solidFill>
                          <a:latin typeface="Times New Roman" pitchFamily="18" charset="0"/>
                          <a:cs typeface="Times New Roman" pitchFamily="18" charset="0"/>
                        </a:rPr>
                        <a:t>1. avoir</a:t>
                      </a:r>
                      <a:endParaRPr lang="ru-RU" sz="1600" b="0" dirty="0">
                        <a:solidFill>
                          <a:schemeClr val="tx1"/>
                        </a:solidFill>
                        <a:latin typeface="Times New Roman" pitchFamily="18" charset="0"/>
                        <a:cs typeface="Times New Roman" pitchFamily="18" charset="0"/>
                      </a:endParaRPr>
                    </a:p>
                    <a:p>
                      <a:pPr marL="174625" indent="0">
                        <a:lnSpc>
                          <a:spcPct val="125000"/>
                        </a:lnSpc>
                        <a:spcBef>
                          <a:spcPts val="0"/>
                        </a:spcBef>
                        <a:spcAft>
                          <a:spcPts val="0"/>
                        </a:spcAft>
                      </a:pPr>
                      <a:r>
                        <a:rPr lang="fr-FR" sz="1600" b="0" dirty="0">
                          <a:solidFill>
                            <a:schemeClr val="tx1"/>
                          </a:solidFill>
                          <a:latin typeface="Times New Roman" pitchFamily="18" charset="0"/>
                          <a:cs typeface="Times New Roman" pitchFamily="18" charset="0"/>
                        </a:rPr>
                        <a:t>2. être</a:t>
                      </a:r>
                      <a:endParaRPr lang="ru-RU" sz="1600" b="0" dirty="0">
                        <a:solidFill>
                          <a:schemeClr val="tx1"/>
                        </a:solidFill>
                        <a:latin typeface="Times New Roman" pitchFamily="18" charset="0"/>
                        <a:cs typeface="Times New Roman" pitchFamily="18" charset="0"/>
                      </a:endParaRPr>
                    </a:p>
                    <a:p>
                      <a:pPr marL="174625" indent="0">
                        <a:lnSpc>
                          <a:spcPct val="125000"/>
                        </a:lnSpc>
                        <a:spcBef>
                          <a:spcPts val="0"/>
                        </a:spcBef>
                        <a:spcAft>
                          <a:spcPts val="0"/>
                        </a:spcAft>
                      </a:pPr>
                      <a:r>
                        <a:rPr lang="fr-FR" sz="1600" b="0" dirty="0">
                          <a:solidFill>
                            <a:schemeClr val="tx1"/>
                          </a:solidFill>
                          <a:latin typeface="Times New Roman" pitchFamily="18" charset="0"/>
                          <a:cs typeface="Times New Roman" pitchFamily="18" charset="0"/>
                        </a:rPr>
                        <a:t>3. </a:t>
                      </a:r>
                      <a:r>
                        <a:rPr lang="fr-FR" sz="1600" b="0" dirty="0" smtClean="0">
                          <a:solidFill>
                            <a:schemeClr val="tx1"/>
                          </a:solidFill>
                          <a:latin typeface="Times New Roman" pitchFamily="18" charset="0"/>
                          <a:cs typeface="Times New Roman" pitchFamily="18" charset="0"/>
                        </a:rPr>
                        <a:t>s’asseoir</a:t>
                      </a:r>
                      <a:endParaRPr lang="ru-RU" sz="1600" b="0" dirty="0">
                        <a:solidFill>
                          <a:schemeClr val="tx1"/>
                        </a:solidFill>
                        <a:latin typeface="Times New Roman" pitchFamily="18" charset="0"/>
                        <a:cs typeface="Times New Roman" pitchFamily="18" charset="0"/>
                      </a:endParaRPr>
                    </a:p>
                    <a:p>
                      <a:pPr marL="174625" indent="0">
                        <a:lnSpc>
                          <a:spcPct val="125000"/>
                        </a:lnSpc>
                        <a:spcBef>
                          <a:spcPts val="0"/>
                        </a:spcBef>
                        <a:spcAft>
                          <a:spcPts val="0"/>
                        </a:spcAft>
                      </a:pPr>
                      <a:r>
                        <a:rPr lang="fr-FR" sz="1600" b="0" dirty="0">
                          <a:solidFill>
                            <a:schemeClr val="tx1"/>
                          </a:solidFill>
                          <a:latin typeface="Times New Roman" pitchFamily="18" charset="0"/>
                          <a:cs typeface="Times New Roman" pitchFamily="18" charset="0"/>
                        </a:rPr>
                        <a:t>4. claquer</a:t>
                      </a:r>
                      <a:endParaRPr lang="ru-RU" sz="1600" b="0" dirty="0">
                        <a:solidFill>
                          <a:schemeClr val="tx1"/>
                        </a:solidFill>
                        <a:latin typeface="Times New Roman" pitchFamily="18" charset="0"/>
                        <a:cs typeface="Times New Roman" pitchFamily="18" charset="0"/>
                      </a:endParaRPr>
                    </a:p>
                    <a:p>
                      <a:pPr marL="174625" indent="0">
                        <a:lnSpc>
                          <a:spcPct val="125000"/>
                        </a:lnSpc>
                        <a:spcBef>
                          <a:spcPts val="0"/>
                        </a:spcBef>
                        <a:spcAft>
                          <a:spcPts val="0"/>
                        </a:spcAft>
                      </a:pPr>
                      <a:r>
                        <a:rPr lang="fr-FR" sz="1600" b="0" dirty="0">
                          <a:solidFill>
                            <a:schemeClr val="tx1"/>
                          </a:solidFill>
                          <a:latin typeface="Times New Roman" pitchFamily="18" charset="0"/>
                          <a:cs typeface="Times New Roman" pitchFamily="18" charset="0"/>
                        </a:rPr>
                        <a:t>5. éprouver</a:t>
                      </a:r>
                      <a:endParaRPr lang="ru-RU" sz="1600" b="0" dirty="0">
                        <a:solidFill>
                          <a:schemeClr val="tx1"/>
                        </a:solidFill>
                        <a:latin typeface="Times New Roman" pitchFamily="18" charset="0"/>
                        <a:cs typeface="Times New Roman" pitchFamily="18" charset="0"/>
                      </a:endParaRPr>
                    </a:p>
                    <a:p>
                      <a:pPr marL="174625" indent="0">
                        <a:lnSpc>
                          <a:spcPct val="125000"/>
                        </a:lnSpc>
                        <a:spcBef>
                          <a:spcPts val="0"/>
                        </a:spcBef>
                        <a:spcAft>
                          <a:spcPts val="0"/>
                        </a:spcAft>
                      </a:pPr>
                      <a:r>
                        <a:rPr lang="fr-FR" sz="1600" b="0" dirty="0">
                          <a:solidFill>
                            <a:schemeClr val="tx1"/>
                          </a:solidFill>
                          <a:latin typeface="Times New Roman" pitchFamily="18" charset="0"/>
                          <a:cs typeface="Times New Roman" pitchFamily="18" charset="0"/>
                        </a:rPr>
                        <a:t>6. être</a:t>
                      </a:r>
                      <a:endParaRPr lang="ru-RU" sz="1600" b="0" dirty="0">
                        <a:solidFill>
                          <a:schemeClr val="tx1"/>
                        </a:solidFill>
                        <a:latin typeface="Times New Roman" pitchFamily="18" charset="0"/>
                        <a:cs typeface="Times New Roman" pitchFamily="18" charset="0"/>
                      </a:endParaRPr>
                    </a:p>
                    <a:p>
                      <a:pPr marL="174625" indent="0">
                        <a:lnSpc>
                          <a:spcPct val="125000"/>
                        </a:lnSpc>
                        <a:spcBef>
                          <a:spcPts val="0"/>
                        </a:spcBef>
                        <a:spcAft>
                          <a:spcPts val="0"/>
                        </a:spcAft>
                      </a:pPr>
                      <a:r>
                        <a:rPr lang="fr-FR" sz="1600" b="0" dirty="0" smtClean="0">
                          <a:solidFill>
                            <a:schemeClr val="tx1"/>
                          </a:solidFill>
                          <a:latin typeface="Times New Roman" pitchFamily="18" charset="0"/>
                          <a:cs typeface="Times New Roman" pitchFamily="18" charset="0"/>
                        </a:rPr>
                        <a:t>7. s’achever</a:t>
                      </a:r>
                    </a:p>
                    <a:p>
                      <a:pPr marL="174625" indent="0">
                        <a:lnSpc>
                          <a:spcPct val="125000"/>
                        </a:lnSpc>
                        <a:spcBef>
                          <a:spcPts val="0"/>
                        </a:spcBef>
                        <a:spcAft>
                          <a:spcPts val="0"/>
                        </a:spcAft>
                      </a:pPr>
                      <a:r>
                        <a:rPr lang="fr-FR" sz="1600" b="0" dirty="0" smtClean="0">
                          <a:solidFill>
                            <a:schemeClr val="tx1"/>
                          </a:solidFill>
                          <a:latin typeface="Times New Roman" pitchFamily="18" charset="0"/>
                          <a:cs typeface="Times New Roman" pitchFamily="18" charset="0"/>
                        </a:rPr>
                        <a:t>8. </a:t>
                      </a:r>
                      <a:r>
                        <a:rPr lang="fr-FR" sz="1600" b="0" dirty="0">
                          <a:solidFill>
                            <a:schemeClr val="tx1"/>
                          </a:solidFill>
                          <a:latin typeface="Times New Roman" pitchFamily="18" charset="0"/>
                          <a:cs typeface="Times New Roman" pitchFamily="18" charset="0"/>
                        </a:rPr>
                        <a:t>être fini</a:t>
                      </a:r>
                      <a:endParaRPr lang="ru-RU" sz="1600" b="0" dirty="0">
                        <a:solidFill>
                          <a:schemeClr val="tx1"/>
                        </a:solidFill>
                        <a:latin typeface="Times New Roman" pitchFamily="18" charset="0"/>
                        <a:cs typeface="Times New Roman" pitchFamily="18" charset="0"/>
                      </a:endParaRPr>
                    </a:p>
                    <a:p>
                      <a:pPr marL="174625" indent="0">
                        <a:lnSpc>
                          <a:spcPct val="125000"/>
                        </a:lnSpc>
                        <a:spcBef>
                          <a:spcPts val="0"/>
                        </a:spcBef>
                        <a:spcAft>
                          <a:spcPts val="0"/>
                        </a:spcAft>
                      </a:pPr>
                      <a:r>
                        <a:rPr lang="fr-FR" sz="1600" b="0" dirty="0" smtClean="0">
                          <a:solidFill>
                            <a:schemeClr val="tx1"/>
                          </a:solidFill>
                          <a:latin typeface="Times New Roman" pitchFamily="18" charset="0"/>
                          <a:cs typeface="Times New Roman" pitchFamily="18" charset="0"/>
                        </a:rPr>
                        <a:t>9. </a:t>
                      </a:r>
                      <a:r>
                        <a:rPr lang="fr-FR" sz="1600" b="0" dirty="0">
                          <a:solidFill>
                            <a:schemeClr val="tx1"/>
                          </a:solidFill>
                          <a:latin typeface="Times New Roman" pitchFamily="18" charset="0"/>
                          <a:cs typeface="Times New Roman" pitchFamily="18" charset="0"/>
                        </a:rPr>
                        <a:t>commencer</a:t>
                      </a:r>
                      <a:endParaRPr lang="ru-RU" sz="1600" b="0" dirty="0">
                        <a:solidFill>
                          <a:schemeClr val="tx1"/>
                        </a:solidFill>
                        <a:latin typeface="Times New Roman" pitchFamily="18" charset="0"/>
                        <a:cs typeface="Times New Roman" pitchFamily="18" charset="0"/>
                      </a:endParaRPr>
                    </a:p>
                    <a:p>
                      <a:pPr marL="174625" indent="0">
                        <a:lnSpc>
                          <a:spcPct val="125000"/>
                        </a:lnSpc>
                        <a:spcBef>
                          <a:spcPts val="0"/>
                        </a:spcBef>
                        <a:spcAft>
                          <a:spcPts val="0"/>
                        </a:spcAft>
                      </a:pPr>
                      <a:r>
                        <a:rPr lang="fr-FR" sz="1600" b="0" dirty="0" smtClean="0">
                          <a:solidFill>
                            <a:schemeClr val="tx1"/>
                          </a:solidFill>
                          <a:latin typeface="Times New Roman" pitchFamily="18" charset="0"/>
                          <a:cs typeface="Times New Roman" pitchFamily="18" charset="0"/>
                        </a:rPr>
                        <a:t>10. </a:t>
                      </a:r>
                      <a:r>
                        <a:rPr lang="fr-FR" sz="1600" b="0" dirty="0">
                          <a:solidFill>
                            <a:schemeClr val="tx1"/>
                          </a:solidFill>
                          <a:latin typeface="Times New Roman" pitchFamily="18" charset="0"/>
                          <a:cs typeface="Times New Roman" pitchFamily="18" charset="0"/>
                        </a:rPr>
                        <a:t>tomber</a:t>
                      </a:r>
                      <a:endParaRPr lang="ru-RU" sz="1600" b="0" dirty="0">
                        <a:solidFill>
                          <a:schemeClr val="tx1"/>
                        </a:solidFill>
                        <a:latin typeface="Times New Roman" pitchFamily="18" charset="0"/>
                        <a:cs typeface="Times New Roman" pitchFamily="18" charset="0"/>
                      </a:endParaRPr>
                    </a:p>
                    <a:p>
                      <a:pPr marL="174625" indent="0">
                        <a:lnSpc>
                          <a:spcPct val="125000"/>
                        </a:lnSpc>
                        <a:spcBef>
                          <a:spcPts val="0"/>
                        </a:spcBef>
                        <a:spcAft>
                          <a:spcPts val="0"/>
                        </a:spcAft>
                      </a:pPr>
                      <a:r>
                        <a:rPr lang="fr-FR" sz="1600" b="0" dirty="0">
                          <a:solidFill>
                            <a:schemeClr val="tx1"/>
                          </a:solidFill>
                          <a:latin typeface="Times New Roman" pitchFamily="18" charset="0"/>
                          <a:cs typeface="Times New Roman" pitchFamily="18" charset="0"/>
                        </a:rPr>
                        <a:t>11. apercevoir</a:t>
                      </a:r>
                      <a:endParaRPr lang="ru-RU" sz="1600" b="0" dirty="0">
                        <a:solidFill>
                          <a:schemeClr val="tx1"/>
                        </a:solidFill>
                        <a:latin typeface="Times New Roman" pitchFamily="18" charset="0"/>
                        <a:cs typeface="Times New Roman" pitchFamily="18" charset="0"/>
                      </a:endParaRPr>
                    </a:p>
                    <a:p>
                      <a:pPr marL="174625" indent="0">
                        <a:lnSpc>
                          <a:spcPct val="125000"/>
                        </a:lnSpc>
                        <a:spcBef>
                          <a:spcPts val="0"/>
                        </a:spcBef>
                        <a:spcAft>
                          <a:spcPts val="0"/>
                        </a:spcAft>
                      </a:pPr>
                      <a:r>
                        <a:rPr lang="fr-FR" sz="1600" b="0" dirty="0">
                          <a:solidFill>
                            <a:schemeClr val="tx1"/>
                          </a:solidFill>
                          <a:latin typeface="Times New Roman" pitchFamily="18" charset="0"/>
                          <a:cs typeface="Times New Roman" pitchFamily="18" charset="0"/>
                        </a:rPr>
                        <a:t>12. marcher</a:t>
                      </a:r>
                      <a:endParaRPr lang="ru-RU" sz="1600" b="0" dirty="0">
                        <a:solidFill>
                          <a:schemeClr val="tx1"/>
                        </a:solidFill>
                        <a:latin typeface="Times New Roman" pitchFamily="18" charset="0"/>
                        <a:cs typeface="Times New Roman" pitchFamily="18" charset="0"/>
                      </a:endParaRPr>
                    </a:p>
                    <a:p>
                      <a:pPr marL="174625" indent="0">
                        <a:lnSpc>
                          <a:spcPct val="125000"/>
                        </a:lnSpc>
                        <a:spcBef>
                          <a:spcPts val="0"/>
                        </a:spcBef>
                        <a:spcAft>
                          <a:spcPts val="0"/>
                        </a:spcAft>
                      </a:pPr>
                      <a:r>
                        <a:rPr lang="fr-FR" sz="1600" b="0" dirty="0">
                          <a:solidFill>
                            <a:schemeClr val="tx1"/>
                          </a:solidFill>
                          <a:latin typeface="Times New Roman" pitchFamily="18" charset="0"/>
                          <a:cs typeface="Times New Roman" pitchFamily="18" charset="0"/>
                        </a:rPr>
                        <a:t>13</a:t>
                      </a:r>
                      <a:r>
                        <a:rPr lang="fr-FR" sz="1600" b="0" dirty="0" smtClean="0">
                          <a:solidFill>
                            <a:schemeClr val="tx1"/>
                          </a:solidFill>
                          <a:latin typeface="Times New Roman" pitchFamily="18" charset="0"/>
                          <a:cs typeface="Times New Roman" pitchFamily="18" charset="0"/>
                        </a:rPr>
                        <a:t>. ne </a:t>
                      </a:r>
                      <a:r>
                        <a:rPr lang="fr-FR" sz="1600" b="0" dirty="0">
                          <a:solidFill>
                            <a:schemeClr val="tx1"/>
                          </a:solidFill>
                          <a:latin typeface="Times New Roman" pitchFamily="18" charset="0"/>
                          <a:cs typeface="Times New Roman" pitchFamily="18" charset="0"/>
                        </a:rPr>
                        <a:t>pas </a:t>
                      </a:r>
                      <a:r>
                        <a:rPr lang="fr-FR" sz="1600" b="0" dirty="0" smtClean="0">
                          <a:solidFill>
                            <a:schemeClr val="tx1"/>
                          </a:solidFill>
                          <a:latin typeface="Times New Roman" pitchFamily="18" charset="0"/>
                          <a:cs typeface="Times New Roman" pitchFamily="18" charset="0"/>
                        </a:rPr>
                        <a:t>se </a:t>
                      </a:r>
                      <a:r>
                        <a:rPr lang="fr-FR" sz="1600" b="0" dirty="0">
                          <a:solidFill>
                            <a:schemeClr val="tx1"/>
                          </a:solidFill>
                          <a:latin typeface="Times New Roman" pitchFamily="18" charset="0"/>
                          <a:cs typeface="Times New Roman" pitchFamily="18" charset="0"/>
                        </a:rPr>
                        <a:t>retourner</a:t>
                      </a:r>
                      <a:endParaRPr lang="ru-RU" sz="1600" b="0" dirty="0">
                        <a:solidFill>
                          <a:schemeClr val="tx1"/>
                        </a:solidFill>
                        <a:latin typeface="Times New Roman" pitchFamily="18" charset="0"/>
                        <a:cs typeface="Times New Roman" pitchFamily="18" charset="0"/>
                      </a:endParaRPr>
                    </a:p>
                    <a:p>
                      <a:pPr marL="174625" indent="0">
                        <a:lnSpc>
                          <a:spcPct val="125000"/>
                        </a:lnSpc>
                        <a:spcBef>
                          <a:spcPts val="0"/>
                        </a:spcBef>
                        <a:spcAft>
                          <a:spcPts val="0"/>
                        </a:spcAft>
                      </a:pPr>
                      <a:r>
                        <a:rPr lang="fr-FR" sz="1600" b="0" dirty="0">
                          <a:solidFill>
                            <a:schemeClr val="tx1"/>
                          </a:solidFill>
                          <a:latin typeface="Times New Roman" pitchFamily="18" charset="0"/>
                          <a:cs typeface="Times New Roman" pitchFamily="18" charset="0"/>
                        </a:rPr>
                        <a:t>14. devoir</a:t>
                      </a:r>
                      <a:endParaRPr lang="ru-RU" sz="1600" b="0" dirty="0">
                        <a:solidFill>
                          <a:schemeClr val="tx1"/>
                        </a:solidFill>
                        <a:latin typeface="Times New Roman" pitchFamily="18" charset="0"/>
                        <a:cs typeface="Times New Roman" pitchFamily="18" charset="0"/>
                      </a:endParaRPr>
                    </a:p>
                    <a:p>
                      <a:pPr marL="174625" indent="0">
                        <a:lnSpc>
                          <a:spcPct val="125000"/>
                        </a:lnSpc>
                        <a:spcBef>
                          <a:spcPts val="0"/>
                        </a:spcBef>
                        <a:spcAft>
                          <a:spcPts val="0"/>
                        </a:spcAft>
                      </a:pPr>
                      <a:r>
                        <a:rPr lang="fr-FR" sz="1600" b="0" dirty="0">
                          <a:solidFill>
                            <a:schemeClr val="tx1"/>
                          </a:solidFill>
                          <a:latin typeface="Times New Roman" pitchFamily="18" charset="0"/>
                          <a:cs typeface="Times New Roman" pitchFamily="18" charset="0"/>
                        </a:rPr>
                        <a:t>15. lever</a:t>
                      </a:r>
                      <a:endParaRPr lang="ru-RU" sz="1600" b="0" dirty="0">
                        <a:solidFill>
                          <a:schemeClr val="tx1"/>
                        </a:solidFill>
                        <a:latin typeface="Times New Roman" pitchFamily="18" charset="0"/>
                        <a:ea typeface="Calibri"/>
                        <a:cs typeface="Times New Roman"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3" name="Прямоугольник 2"/>
          <p:cNvSpPr/>
          <p:nvPr/>
        </p:nvSpPr>
        <p:spPr>
          <a:xfrm>
            <a:off x="214282" y="5715016"/>
            <a:ext cx="8786874" cy="369332"/>
          </a:xfrm>
          <a:prstGeom prst="rect">
            <a:avLst/>
          </a:prstGeom>
        </p:spPr>
        <p:txBody>
          <a:bodyPr wrap="square">
            <a:spAutoFit/>
          </a:bodyPr>
          <a:lstStyle/>
          <a:p>
            <a:r>
              <a:rPr lang="fr-FR" dirty="0" smtClean="0">
                <a:latin typeface="Times New Roman" pitchFamily="18" charset="0"/>
                <a:cs typeface="Times New Roman" pitchFamily="18" charset="0"/>
              </a:rPr>
              <a:t>content qu’elle </a:t>
            </a:r>
            <a:r>
              <a:rPr lang="fr-FR" dirty="0" smtClean="0">
                <a:solidFill>
                  <a:srgbClr val="FF0000"/>
                </a:solidFill>
                <a:latin typeface="Times New Roman" pitchFamily="18" charset="0"/>
                <a:cs typeface="Times New Roman" pitchFamily="18" charset="0"/>
              </a:rPr>
              <a:t>soit finie </a:t>
            </a:r>
            <a:r>
              <a:rPr lang="fr-FR" dirty="0" smtClean="0">
                <a:latin typeface="Times New Roman" pitchFamily="18" charset="0"/>
                <a:cs typeface="Times New Roman" pitchFamily="18" charset="0"/>
              </a:rPr>
              <a:t>→ être content + Subjonctif présent</a:t>
            </a:r>
            <a:endParaRPr lang="ru-RU"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142844" y="142852"/>
          <a:ext cx="8786874" cy="5196840"/>
        </p:xfrm>
        <a:graphic>
          <a:graphicData uri="http://schemas.openxmlformats.org/drawingml/2006/table">
            <a:tbl>
              <a:tblPr firstRow="1" bandRow="1">
                <a:tableStyleId>{F5AB1C69-6EDB-4FF4-983F-18BD219EF322}</a:tableStyleId>
              </a:tblPr>
              <a:tblGrid>
                <a:gridCol w="7143800"/>
                <a:gridCol w="1643074"/>
              </a:tblGrid>
              <a:tr h="370840">
                <a:tc>
                  <a:txBody>
                    <a:bodyPr/>
                    <a:lstStyle/>
                    <a:p>
                      <a:pPr marL="0" indent="0" algn="just">
                        <a:lnSpc>
                          <a:spcPct val="150000"/>
                        </a:lnSpc>
                        <a:spcBef>
                          <a:spcPts val="600"/>
                        </a:spcBef>
                        <a:spcAft>
                          <a:spcPts val="0"/>
                        </a:spcAft>
                      </a:pPr>
                      <a:r>
                        <a:rPr lang="fr-FR" sz="1600" b="0" dirty="0">
                          <a:solidFill>
                            <a:schemeClr val="tx1"/>
                          </a:solidFill>
                          <a:latin typeface="Times New Roman" pitchFamily="18" charset="0"/>
                          <a:cs typeface="Times New Roman" pitchFamily="18" charset="0"/>
                        </a:rPr>
                        <a:t>Nous avons pris le chemin du retour vers cinq heures. Il y (1)</a:t>
                      </a:r>
                      <a:r>
                        <a:rPr lang="fr-FR" sz="1600" b="0" dirty="0">
                          <a:solidFill>
                            <a:srgbClr val="3333FF"/>
                          </a:solidFill>
                          <a:latin typeface="Times New Roman" pitchFamily="18" charset="0"/>
                          <a:cs typeface="Times New Roman" pitchFamily="18" charset="0"/>
                        </a:rPr>
                        <a:t> </a:t>
                      </a:r>
                      <a:r>
                        <a:rPr lang="fr-FR" sz="1600" b="1" dirty="0" smtClean="0">
                          <a:solidFill>
                            <a:srgbClr val="3333FF"/>
                          </a:solidFill>
                          <a:latin typeface="Times New Roman" pitchFamily="18" charset="0"/>
                          <a:cs typeface="Times New Roman" pitchFamily="18" charset="0"/>
                        </a:rPr>
                        <a:t>avait </a:t>
                      </a:r>
                      <a:r>
                        <a:rPr lang="fr-FR" sz="1600" b="0" dirty="0">
                          <a:solidFill>
                            <a:schemeClr val="tx1"/>
                          </a:solidFill>
                          <a:latin typeface="Times New Roman" pitchFamily="18" charset="0"/>
                          <a:cs typeface="Times New Roman" pitchFamily="18" charset="0"/>
                        </a:rPr>
                        <a:t>un vrai coucher de soleil typique du Suffolk. Le ciel (2) </a:t>
                      </a:r>
                      <a:r>
                        <a:rPr lang="fr-FR" sz="1600" b="1" dirty="0" smtClean="0">
                          <a:solidFill>
                            <a:srgbClr val="3333FF"/>
                          </a:solidFill>
                          <a:latin typeface="Times New Roman" pitchFamily="18" charset="0"/>
                          <a:cs typeface="Times New Roman" pitchFamily="18" charset="0"/>
                        </a:rPr>
                        <a:t>était </a:t>
                      </a:r>
                      <a:r>
                        <a:rPr lang="fr-FR" sz="1600" b="0" dirty="0" smtClean="0">
                          <a:solidFill>
                            <a:schemeClr val="tx1"/>
                          </a:solidFill>
                          <a:latin typeface="Times New Roman" pitchFamily="18" charset="0"/>
                          <a:cs typeface="Times New Roman" pitchFamily="18" charset="0"/>
                        </a:rPr>
                        <a:t>gris</a:t>
                      </a:r>
                      <a:r>
                        <a:rPr lang="fr-FR" sz="1600" b="0" dirty="0">
                          <a:solidFill>
                            <a:schemeClr val="tx1"/>
                          </a:solidFill>
                          <a:latin typeface="Times New Roman" pitchFamily="18" charset="0"/>
                          <a:cs typeface="Times New Roman" pitchFamily="18" charset="0"/>
                        </a:rPr>
                        <a:t>, rosé et bleu foncé, et presque trop vaste. Je (3) </a:t>
                      </a:r>
                      <a:r>
                        <a:rPr lang="fr-FR" sz="1600" b="1" kern="1200" dirty="0" smtClean="0">
                          <a:solidFill>
                            <a:srgbClr val="3333FF"/>
                          </a:solidFill>
                          <a:latin typeface="Times New Roman" pitchFamily="18" charset="0"/>
                          <a:ea typeface="+mn-ea"/>
                          <a:cs typeface="Times New Roman" pitchFamily="18" charset="0"/>
                        </a:rPr>
                        <a:t>me suis assis </a:t>
                      </a:r>
                      <a:r>
                        <a:rPr lang="fr-FR" sz="1600" b="0" dirty="0" smtClean="0">
                          <a:solidFill>
                            <a:schemeClr val="tx1"/>
                          </a:solidFill>
                          <a:latin typeface="Times New Roman" pitchFamily="18" charset="0"/>
                          <a:cs typeface="Times New Roman" pitchFamily="18" charset="0"/>
                        </a:rPr>
                        <a:t>sur </a:t>
                      </a:r>
                      <a:r>
                        <a:rPr lang="fr-FR" sz="1600" b="0" dirty="0">
                          <a:solidFill>
                            <a:schemeClr val="tx1"/>
                          </a:solidFill>
                          <a:latin typeface="Times New Roman" pitchFamily="18" charset="0"/>
                          <a:cs typeface="Times New Roman" pitchFamily="18" charset="0"/>
                        </a:rPr>
                        <a:t>la banquette arrière et, quand la portière (4) </a:t>
                      </a:r>
                      <a:r>
                        <a:rPr lang="fr-FR" sz="1600" b="1" dirty="0" smtClean="0">
                          <a:solidFill>
                            <a:srgbClr val="3333FF"/>
                          </a:solidFill>
                          <a:latin typeface="Times New Roman" pitchFamily="18" charset="0"/>
                          <a:cs typeface="Times New Roman" pitchFamily="18" charset="0"/>
                        </a:rPr>
                        <a:t>a claqué, </a:t>
                      </a:r>
                      <a:r>
                        <a:rPr lang="fr-FR" sz="1600" b="0" dirty="0" smtClean="0">
                          <a:solidFill>
                            <a:schemeClr val="tx1"/>
                          </a:solidFill>
                          <a:latin typeface="Times New Roman" pitchFamily="18" charset="0"/>
                          <a:cs typeface="Times New Roman" pitchFamily="18" charset="0"/>
                        </a:rPr>
                        <a:t>(</a:t>
                      </a:r>
                      <a:r>
                        <a:rPr lang="fr-FR" sz="1600" b="0" dirty="0">
                          <a:solidFill>
                            <a:schemeClr val="tx1"/>
                          </a:solidFill>
                          <a:latin typeface="Times New Roman" pitchFamily="18" charset="0"/>
                          <a:cs typeface="Times New Roman" pitchFamily="18" charset="0"/>
                        </a:rPr>
                        <a:t>5) </a:t>
                      </a:r>
                      <a:r>
                        <a:rPr lang="fr-FR" sz="1600" b="1" dirty="0" smtClean="0">
                          <a:solidFill>
                            <a:srgbClr val="3333FF"/>
                          </a:solidFill>
                          <a:latin typeface="Times New Roman" pitchFamily="18" charset="0"/>
                          <a:cs typeface="Times New Roman" pitchFamily="18" charset="0"/>
                        </a:rPr>
                        <a:t>j’ai éprouvé </a:t>
                      </a:r>
                      <a:r>
                        <a:rPr lang="fr-FR" sz="1600" b="0" dirty="0">
                          <a:solidFill>
                            <a:schemeClr val="tx1"/>
                          </a:solidFill>
                          <a:latin typeface="Times New Roman" pitchFamily="18" charset="0"/>
                          <a:cs typeface="Times New Roman" pitchFamily="18" charset="0"/>
                        </a:rPr>
                        <a:t>cette sensation intense et étrange que l'on éprouve à la fin d'une très bonne journée. </a:t>
                      </a:r>
                      <a:r>
                        <a:rPr lang="fr-FR" sz="1600" b="0" dirty="0" smtClean="0">
                          <a:solidFill>
                            <a:schemeClr val="tx1"/>
                          </a:solidFill>
                          <a:latin typeface="Times New Roman" pitchFamily="18" charset="0"/>
                          <a:cs typeface="Times New Roman" pitchFamily="18" charset="0"/>
                        </a:rPr>
                        <a:t>(</a:t>
                      </a:r>
                      <a:r>
                        <a:rPr lang="fr-FR" sz="1600" b="0" dirty="0">
                          <a:solidFill>
                            <a:schemeClr val="tx1"/>
                          </a:solidFill>
                          <a:latin typeface="Times New Roman" pitchFamily="18" charset="0"/>
                          <a:cs typeface="Times New Roman" pitchFamily="18" charset="0"/>
                        </a:rPr>
                        <a:t>6) </a:t>
                      </a:r>
                      <a:r>
                        <a:rPr lang="fr-FR" sz="1600" b="1" dirty="0" smtClean="0">
                          <a:solidFill>
                            <a:srgbClr val="3333FF"/>
                          </a:solidFill>
                          <a:latin typeface="Times New Roman" pitchFamily="18" charset="0"/>
                          <a:cs typeface="Times New Roman" pitchFamily="18" charset="0"/>
                        </a:rPr>
                        <a:t>J’étais </a:t>
                      </a:r>
                      <a:r>
                        <a:rPr lang="fr-FR" sz="1600" b="0" dirty="0">
                          <a:solidFill>
                            <a:schemeClr val="tx1"/>
                          </a:solidFill>
                          <a:latin typeface="Times New Roman" pitchFamily="18" charset="0"/>
                          <a:cs typeface="Times New Roman" pitchFamily="18" charset="0"/>
                        </a:rPr>
                        <a:t>triste qu'elle </a:t>
                      </a:r>
                      <a:r>
                        <a:rPr lang="fr-FR" sz="1600" b="0" dirty="0" smtClean="0">
                          <a:solidFill>
                            <a:schemeClr val="tx1"/>
                          </a:solidFill>
                          <a:latin typeface="Times New Roman" pitchFamily="18" charset="0"/>
                          <a:cs typeface="Times New Roman" pitchFamily="18" charset="0"/>
                        </a:rPr>
                        <a:t>(7)</a:t>
                      </a:r>
                      <a:r>
                        <a:rPr lang="fr-FR" sz="1600" b="0" baseline="0" dirty="0" smtClean="0">
                          <a:solidFill>
                            <a:schemeClr val="tx1"/>
                          </a:solidFill>
                          <a:latin typeface="Times New Roman" pitchFamily="18" charset="0"/>
                          <a:cs typeface="Times New Roman" pitchFamily="18" charset="0"/>
                        </a:rPr>
                        <a:t> </a:t>
                      </a:r>
                      <a:r>
                        <a:rPr lang="fr-FR" sz="1600" b="1" baseline="0" dirty="0" smtClean="0">
                          <a:solidFill>
                            <a:srgbClr val="3333FF"/>
                          </a:solidFill>
                          <a:latin typeface="Times New Roman" pitchFamily="18" charset="0"/>
                          <a:cs typeface="Times New Roman" pitchFamily="18" charset="0"/>
                        </a:rPr>
                        <a:t>s’achève</a:t>
                      </a:r>
                      <a:r>
                        <a:rPr lang="fr-FR" sz="1600" b="0" dirty="0" smtClean="0">
                          <a:solidFill>
                            <a:schemeClr val="tx1"/>
                          </a:solidFill>
                          <a:latin typeface="Times New Roman" pitchFamily="18" charset="0"/>
                          <a:cs typeface="Times New Roman" pitchFamily="18" charset="0"/>
                        </a:rPr>
                        <a:t>, </a:t>
                      </a:r>
                      <a:r>
                        <a:rPr lang="fr-FR" sz="1600" b="0" dirty="0">
                          <a:solidFill>
                            <a:schemeClr val="tx1"/>
                          </a:solidFill>
                          <a:latin typeface="Times New Roman" pitchFamily="18" charset="0"/>
                          <a:cs typeface="Times New Roman" pitchFamily="18" charset="0"/>
                        </a:rPr>
                        <a:t>mais heureux et fatigué, et content qu'elle </a:t>
                      </a:r>
                      <a:r>
                        <a:rPr lang="fr-FR" sz="1600" b="0" dirty="0" smtClean="0">
                          <a:solidFill>
                            <a:schemeClr val="tx1"/>
                          </a:solidFill>
                          <a:latin typeface="Times New Roman" pitchFamily="18" charset="0"/>
                          <a:cs typeface="Times New Roman" pitchFamily="18" charset="0"/>
                        </a:rPr>
                        <a:t>(8) </a:t>
                      </a:r>
                      <a:r>
                        <a:rPr lang="fr-FR" sz="1600" b="1" dirty="0" smtClean="0">
                          <a:solidFill>
                            <a:srgbClr val="3333FF"/>
                          </a:solidFill>
                          <a:latin typeface="Times New Roman" pitchFamily="18" charset="0"/>
                          <a:cs typeface="Times New Roman" pitchFamily="18" charset="0"/>
                        </a:rPr>
                        <a:t>soit finie</a:t>
                      </a:r>
                      <a:r>
                        <a:rPr lang="fr-FR" sz="1600" b="0" dirty="0" smtClean="0">
                          <a:solidFill>
                            <a:schemeClr val="tx1"/>
                          </a:solidFill>
                          <a:latin typeface="Times New Roman" pitchFamily="18" charset="0"/>
                          <a:cs typeface="Times New Roman" pitchFamily="18" charset="0"/>
                        </a:rPr>
                        <a:t>.</a:t>
                      </a:r>
                      <a:endParaRPr lang="ru-RU" sz="1600" b="0" dirty="0">
                        <a:solidFill>
                          <a:schemeClr val="tx1"/>
                        </a:solidFill>
                        <a:latin typeface="Times New Roman" pitchFamily="18" charset="0"/>
                        <a:cs typeface="Times New Roman" pitchFamily="18" charset="0"/>
                      </a:endParaRPr>
                    </a:p>
                    <a:p>
                      <a:pPr marL="0" marR="0" indent="0" algn="just" defTabSz="914400" rtl="0" eaLnBrk="1" fontAlgn="auto" latinLnBrk="0" hangingPunct="1">
                        <a:lnSpc>
                          <a:spcPct val="150000"/>
                        </a:lnSpc>
                        <a:spcBef>
                          <a:spcPts val="600"/>
                        </a:spcBef>
                        <a:spcAft>
                          <a:spcPts val="600"/>
                        </a:spcAft>
                        <a:buClrTx/>
                        <a:buSzTx/>
                        <a:buFontTx/>
                        <a:buNone/>
                        <a:tabLst/>
                        <a:defRPr/>
                      </a:pPr>
                      <a:r>
                        <a:rPr lang="fr-FR" sz="1600" b="0" dirty="0">
                          <a:solidFill>
                            <a:schemeClr val="tx1"/>
                          </a:solidFill>
                          <a:latin typeface="Times New Roman" pitchFamily="18" charset="0"/>
                          <a:cs typeface="Times New Roman" pitchFamily="18" charset="0"/>
                        </a:rPr>
                        <a:t>Au bout d'une heure, il </a:t>
                      </a:r>
                      <a:r>
                        <a:rPr lang="fr-FR" sz="1600" b="0" dirty="0" smtClean="0">
                          <a:solidFill>
                            <a:schemeClr val="tx1"/>
                          </a:solidFill>
                          <a:latin typeface="Times New Roman" pitchFamily="18" charset="0"/>
                          <a:cs typeface="Times New Roman" pitchFamily="18" charset="0"/>
                        </a:rPr>
                        <a:t>(9) </a:t>
                      </a:r>
                      <a:r>
                        <a:rPr lang="fr-FR" sz="1600" b="1" dirty="0" smtClean="0">
                          <a:solidFill>
                            <a:srgbClr val="3333FF"/>
                          </a:solidFill>
                          <a:latin typeface="Times New Roman" pitchFamily="18" charset="0"/>
                          <a:cs typeface="Times New Roman" pitchFamily="18" charset="0"/>
                        </a:rPr>
                        <a:t>a commencé </a:t>
                      </a:r>
                      <a:r>
                        <a:rPr lang="fr-FR" sz="1600" b="0" dirty="0">
                          <a:solidFill>
                            <a:schemeClr val="tx1"/>
                          </a:solidFill>
                          <a:latin typeface="Times New Roman" pitchFamily="18" charset="0"/>
                          <a:cs typeface="Times New Roman" pitchFamily="18" charset="0"/>
                        </a:rPr>
                        <a:t>à pleuvoir. Ça n'a rien d'exceptionnel. Le temps </a:t>
                      </a:r>
                      <a:r>
                        <a:rPr lang="fr-FR" sz="1600" b="0" dirty="0" smtClean="0">
                          <a:solidFill>
                            <a:schemeClr val="tx1"/>
                          </a:solidFill>
                          <a:latin typeface="Times New Roman" pitchFamily="18" charset="0"/>
                          <a:cs typeface="Times New Roman" pitchFamily="18" charset="0"/>
                        </a:rPr>
                        <a:t>change</a:t>
                      </a:r>
                      <a:r>
                        <a:rPr lang="fr-FR" sz="1600" b="0" baseline="0" dirty="0" smtClean="0">
                          <a:solidFill>
                            <a:schemeClr val="tx1"/>
                          </a:solidFill>
                          <a:latin typeface="Times New Roman" pitchFamily="18" charset="0"/>
                          <a:cs typeface="Times New Roman" pitchFamily="18" charset="0"/>
                        </a:rPr>
                        <a:t> </a:t>
                      </a:r>
                      <a:r>
                        <a:rPr lang="fr-FR" sz="1600" b="0" dirty="0" smtClean="0">
                          <a:solidFill>
                            <a:schemeClr val="tx1"/>
                          </a:solidFill>
                          <a:latin typeface="Times New Roman" pitchFamily="18" charset="0"/>
                          <a:cs typeface="Times New Roman" pitchFamily="18" charset="0"/>
                        </a:rPr>
                        <a:t>rapidement </a:t>
                      </a:r>
                      <a:r>
                        <a:rPr lang="fr-FR" sz="1600" b="0" dirty="0">
                          <a:solidFill>
                            <a:schemeClr val="tx1"/>
                          </a:solidFill>
                          <a:latin typeface="Times New Roman" pitchFamily="18" charset="0"/>
                          <a:cs typeface="Times New Roman" pitchFamily="18" charset="0"/>
                        </a:rPr>
                        <a:t>dans le Suffolk. Avant même d'avoir atteint l'autoroute, il (10) ______________ une pluie battante. Des rafales d'aiguilles grises fouettées par le vent. Tout à coup, devant nous, sur la route, nous (11) ________________ un homme qui (12) ______________ rapidement, serrant sa veste contre lui. Il (13) _______________________ mais il (14) ______________ nous entendre arriver car, soudain, il (15) ______________ la main, le pouce en l'air. Le signe universel de l'auto-stoppeur.</a:t>
                      </a:r>
                      <a:endParaRPr lang="ru-RU" sz="1600" b="0" dirty="0">
                        <a:solidFill>
                          <a:schemeClr val="tx1"/>
                        </a:solidFill>
                        <a:latin typeface="Times New Roman" pitchFamily="18" charset="0"/>
                        <a:ea typeface="Calibri"/>
                        <a:cs typeface="Times New Roman"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174625" indent="0">
                        <a:lnSpc>
                          <a:spcPct val="150000"/>
                        </a:lnSpc>
                        <a:spcBef>
                          <a:spcPts val="0"/>
                        </a:spcBef>
                        <a:spcAft>
                          <a:spcPts val="0"/>
                        </a:spcAft>
                      </a:pPr>
                      <a:r>
                        <a:rPr lang="fr-FR" sz="1600" b="0" dirty="0">
                          <a:solidFill>
                            <a:schemeClr val="tx1"/>
                          </a:solidFill>
                          <a:latin typeface="Times New Roman" pitchFamily="18" charset="0"/>
                          <a:cs typeface="Times New Roman" pitchFamily="18" charset="0"/>
                        </a:rPr>
                        <a:t>1. avoir</a:t>
                      </a:r>
                      <a:endParaRPr lang="ru-RU" sz="1600" b="0" dirty="0">
                        <a:solidFill>
                          <a:schemeClr val="tx1"/>
                        </a:solidFill>
                        <a:latin typeface="Times New Roman" pitchFamily="18" charset="0"/>
                        <a:cs typeface="Times New Roman" pitchFamily="18" charset="0"/>
                      </a:endParaRPr>
                    </a:p>
                    <a:p>
                      <a:pPr marL="174625" indent="0">
                        <a:lnSpc>
                          <a:spcPct val="125000"/>
                        </a:lnSpc>
                        <a:spcBef>
                          <a:spcPts val="0"/>
                        </a:spcBef>
                        <a:spcAft>
                          <a:spcPts val="0"/>
                        </a:spcAft>
                      </a:pPr>
                      <a:r>
                        <a:rPr lang="fr-FR" sz="1600" b="0" dirty="0">
                          <a:solidFill>
                            <a:schemeClr val="tx1"/>
                          </a:solidFill>
                          <a:latin typeface="Times New Roman" pitchFamily="18" charset="0"/>
                          <a:cs typeface="Times New Roman" pitchFamily="18" charset="0"/>
                        </a:rPr>
                        <a:t>2. être</a:t>
                      </a:r>
                      <a:endParaRPr lang="ru-RU" sz="1600" b="0" dirty="0">
                        <a:solidFill>
                          <a:schemeClr val="tx1"/>
                        </a:solidFill>
                        <a:latin typeface="Times New Roman" pitchFamily="18" charset="0"/>
                        <a:cs typeface="Times New Roman" pitchFamily="18" charset="0"/>
                      </a:endParaRPr>
                    </a:p>
                    <a:p>
                      <a:pPr marL="174625" indent="0">
                        <a:lnSpc>
                          <a:spcPct val="125000"/>
                        </a:lnSpc>
                        <a:spcBef>
                          <a:spcPts val="0"/>
                        </a:spcBef>
                        <a:spcAft>
                          <a:spcPts val="0"/>
                        </a:spcAft>
                      </a:pPr>
                      <a:r>
                        <a:rPr lang="fr-FR" sz="1600" b="0" dirty="0">
                          <a:solidFill>
                            <a:schemeClr val="tx1"/>
                          </a:solidFill>
                          <a:latin typeface="Times New Roman" pitchFamily="18" charset="0"/>
                          <a:cs typeface="Times New Roman" pitchFamily="18" charset="0"/>
                        </a:rPr>
                        <a:t>3. </a:t>
                      </a:r>
                      <a:r>
                        <a:rPr lang="fr-FR" sz="1600" b="0" dirty="0" smtClean="0">
                          <a:solidFill>
                            <a:schemeClr val="tx1"/>
                          </a:solidFill>
                          <a:latin typeface="Times New Roman" pitchFamily="18" charset="0"/>
                          <a:cs typeface="Times New Roman" pitchFamily="18" charset="0"/>
                        </a:rPr>
                        <a:t>s’asseoir</a:t>
                      </a:r>
                      <a:endParaRPr lang="ru-RU" sz="1600" b="0" dirty="0">
                        <a:solidFill>
                          <a:schemeClr val="tx1"/>
                        </a:solidFill>
                        <a:latin typeface="Times New Roman" pitchFamily="18" charset="0"/>
                        <a:cs typeface="Times New Roman" pitchFamily="18" charset="0"/>
                      </a:endParaRPr>
                    </a:p>
                    <a:p>
                      <a:pPr marL="174625" indent="0">
                        <a:lnSpc>
                          <a:spcPct val="125000"/>
                        </a:lnSpc>
                        <a:spcBef>
                          <a:spcPts val="0"/>
                        </a:spcBef>
                        <a:spcAft>
                          <a:spcPts val="0"/>
                        </a:spcAft>
                      </a:pPr>
                      <a:r>
                        <a:rPr lang="fr-FR" sz="1600" b="0" dirty="0">
                          <a:solidFill>
                            <a:schemeClr val="tx1"/>
                          </a:solidFill>
                          <a:latin typeface="Times New Roman" pitchFamily="18" charset="0"/>
                          <a:cs typeface="Times New Roman" pitchFamily="18" charset="0"/>
                        </a:rPr>
                        <a:t>4. claquer</a:t>
                      </a:r>
                      <a:endParaRPr lang="ru-RU" sz="1600" b="0" dirty="0">
                        <a:solidFill>
                          <a:schemeClr val="tx1"/>
                        </a:solidFill>
                        <a:latin typeface="Times New Roman" pitchFamily="18" charset="0"/>
                        <a:cs typeface="Times New Roman" pitchFamily="18" charset="0"/>
                      </a:endParaRPr>
                    </a:p>
                    <a:p>
                      <a:pPr marL="174625" indent="0">
                        <a:lnSpc>
                          <a:spcPct val="125000"/>
                        </a:lnSpc>
                        <a:spcBef>
                          <a:spcPts val="0"/>
                        </a:spcBef>
                        <a:spcAft>
                          <a:spcPts val="0"/>
                        </a:spcAft>
                      </a:pPr>
                      <a:r>
                        <a:rPr lang="fr-FR" sz="1600" b="0" dirty="0">
                          <a:solidFill>
                            <a:schemeClr val="tx1"/>
                          </a:solidFill>
                          <a:latin typeface="Times New Roman" pitchFamily="18" charset="0"/>
                          <a:cs typeface="Times New Roman" pitchFamily="18" charset="0"/>
                        </a:rPr>
                        <a:t>5. éprouver</a:t>
                      </a:r>
                      <a:endParaRPr lang="ru-RU" sz="1600" b="0" dirty="0">
                        <a:solidFill>
                          <a:schemeClr val="tx1"/>
                        </a:solidFill>
                        <a:latin typeface="Times New Roman" pitchFamily="18" charset="0"/>
                        <a:cs typeface="Times New Roman" pitchFamily="18" charset="0"/>
                      </a:endParaRPr>
                    </a:p>
                    <a:p>
                      <a:pPr marL="174625" indent="0">
                        <a:lnSpc>
                          <a:spcPct val="125000"/>
                        </a:lnSpc>
                        <a:spcBef>
                          <a:spcPts val="0"/>
                        </a:spcBef>
                        <a:spcAft>
                          <a:spcPts val="0"/>
                        </a:spcAft>
                      </a:pPr>
                      <a:r>
                        <a:rPr lang="fr-FR" sz="1600" b="0" dirty="0">
                          <a:solidFill>
                            <a:schemeClr val="tx1"/>
                          </a:solidFill>
                          <a:latin typeface="Times New Roman" pitchFamily="18" charset="0"/>
                          <a:cs typeface="Times New Roman" pitchFamily="18" charset="0"/>
                        </a:rPr>
                        <a:t>6. être</a:t>
                      </a:r>
                      <a:endParaRPr lang="ru-RU" sz="1600" b="0" dirty="0">
                        <a:solidFill>
                          <a:schemeClr val="tx1"/>
                        </a:solidFill>
                        <a:latin typeface="Times New Roman" pitchFamily="18" charset="0"/>
                        <a:cs typeface="Times New Roman" pitchFamily="18" charset="0"/>
                      </a:endParaRPr>
                    </a:p>
                    <a:p>
                      <a:pPr marL="174625" indent="0">
                        <a:lnSpc>
                          <a:spcPct val="125000"/>
                        </a:lnSpc>
                        <a:spcBef>
                          <a:spcPts val="0"/>
                        </a:spcBef>
                        <a:spcAft>
                          <a:spcPts val="0"/>
                        </a:spcAft>
                      </a:pPr>
                      <a:r>
                        <a:rPr lang="fr-FR" sz="1600" b="0" dirty="0" smtClean="0">
                          <a:solidFill>
                            <a:schemeClr val="tx1"/>
                          </a:solidFill>
                          <a:latin typeface="Times New Roman" pitchFamily="18" charset="0"/>
                          <a:cs typeface="Times New Roman" pitchFamily="18" charset="0"/>
                        </a:rPr>
                        <a:t>7. s’achever</a:t>
                      </a:r>
                    </a:p>
                    <a:p>
                      <a:pPr marL="174625" indent="0">
                        <a:lnSpc>
                          <a:spcPct val="125000"/>
                        </a:lnSpc>
                        <a:spcBef>
                          <a:spcPts val="0"/>
                        </a:spcBef>
                        <a:spcAft>
                          <a:spcPts val="0"/>
                        </a:spcAft>
                      </a:pPr>
                      <a:r>
                        <a:rPr lang="fr-FR" sz="1600" b="0" dirty="0" smtClean="0">
                          <a:solidFill>
                            <a:schemeClr val="tx1"/>
                          </a:solidFill>
                          <a:latin typeface="Times New Roman" pitchFamily="18" charset="0"/>
                          <a:cs typeface="Times New Roman" pitchFamily="18" charset="0"/>
                        </a:rPr>
                        <a:t>8. </a:t>
                      </a:r>
                      <a:r>
                        <a:rPr lang="fr-FR" sz="1600" b="0" dirty="0">
                          <a:solidFill>
                            <a:schemeClr val="tx1"/>
                          </a:solidFill>
                          <a:latin typeface="Times New Roman" pitchFamily="18" charset="0"/>
                          <a:cs typeface="Times New Roman" pitchFamily="18" charset="0"/>
                        </a:rPr>
                        <a:t>être fini</a:t>
                      </a:r>
                      <a:endParaRPr lang="ru-RU" sz="1600" b="0" dirty="0">
                        <a:solidFill>
                          <a:schemeClr val="tx1"/>
                        </a:solidFill>
                        <a:latin typeface="Times New Roman" pitchFamily="18" charset="0"/>
                        <a:cs typeface="Times New Roman" pitchFamily="18" charset="0"/>
                      </a:endParaRPr>
                    </a:p>
                    <a:p>
                      <a:pPr marL="174625" indent="0">
                        <a:lnSpc>
                          <a:spcPct val="125000"/>
                        </a:lnSpc>
                        <a:spcBef>
                          <a:spcPts val="0"/>
                        </a:spcBef>
                        <a:spcAft>
                          <a:spcPts val="0"/>
                        </a:spcAft>
                      </a:pPr>
                      <a:r>
                        <a:rPr lang="fr-FR" sz="1600" b="0" dirty="0" smtClean="0">
                          <a:solidFill>
                            <a:schemeClr val="tx1"/>
                          </a:solidFill>
                          <a:latin typeface="Times New Roman" pitchFamily="18" charset="0"/>
                          <a:cs typeface="Times New Roman" pitchFamily="18" charset="0"/>
                        </a:rPr>
                        <a:t>9. </a:t>
                      </a:r>
                      <a:r>
                        <a:rPr lang="fr-FR" sz="1600" b="0" dirty="0">
                          <a:solidFill>
                            <a:schemeClr val="tx1"/>
                          </a:solidFill>
                          <a:latin typeface="Times New Roman" pitchFamily="18" charset="0"/>
                          <a:cs typeface="Times New Roman" pitchFamily="18" charset="0"/>
                        </a:rPr>
                        <a:t>commencer</a:t>
                      </a:r>
                      <a:endParaRPr lang="ru-RU" sz="1600" b="0" dirty="0">
                        <a:solidFill>
                          <a:schemeClr val="tx1"/>
                        </a:solidFill>
                        <a:latin typeface="Times New Roman" pitchFamily="18" charset="0"/>
                        <a:cs typeface="Times New Roman" pitchFamily="18" charset="0"/>
                      </a:endParaRPr>
                    </a:p>
                    <a:p>
                      <a:pPr marL="174625" indent="0">
                        <a:lnSpc>
                          <a:spcPct val="125000"/>
                        </a:lnSpc>
                        <a:spcBef>
                          <a:spcPts val="0"/>
                        </a:spcBef>
                        <a:spcAft>
                          <a:spcPts val="0"/>
                        </a:spcAft>
                      </a:pPr>
                      <a:r>
                        <a:rPr lang="fr-FR" sz="1600" b="0" dirty="0" smtClean="0">
                          <a:solidFill>
                            <a:schemeClr val="tx1"/>
                          </a:solidFill>
                          <a:latin typeface="Times New Roman" pitchFamily="18" charset="0"/>
                          <a:cs typeface="Times New Roman" pitchFamily="18" charset="0"/>
                        </a:rPr>
                        <a:t>10. </a:t>
                      </a:r>
                      <a:r>
                        <a:rPr lang="fr-FR" sz="1600" b="0" dirty="0">
                          <a:solidFill>
                            <a:schemeClr val="tx1"/>
                          </a:solidFill>
                          <a:latin typeface="Times New Roman" pitchFamily="18" charset="0"/>
                          <a:cs typeface="Times New Roman" pitchFamily="18" charset="0"/>
                        </a:rPr>
                        <a:t>tomber</a:t>
                      </a:r>
                      <a:endParaRPr lang="ru-RU" sz="1600" b="0" dirty="0">
                        <a:solidFill>
                          <a:schemeClr val="tx1"/>
                        </a:solidFill>
                        <a:latin typeface="Times New Roman" pitchFamily="18" charset="0"/>
                        <a:cs typeface="Times New Roman" pitchFamily="18" charset="0"/>
                      </a:endParaRPr>
                    </a:p>
                    <a:p>
                      <a:pPr marL="174625" indent="0">
                        <a:lnSpc>
                          <a:spcPct val="125000"/>
                        </a:lnSpc>
                        <a:spcBef>
                          <a:spcPts val="0"/>
                        </a:spcBef>
                        <a:spcAft>
                          <a:spcPts val="0"/>
                        </a:spcAft>
                      </a:pPr>
                      <a:r>
                        <a:rPr lang="fr-FR" sz="1600" b="0" dirty="0">
                          <a:solidFill>
                            <a:schemeClr val="tx1"/>
                          </a:solidFill>
                          <a:latin typeface="Times New Roman" pitchFamily="18" charset="0"/>
                          <a:cs typeface="Times New Roman" pitchFamily="18" charset="0"/>
                        </a:rPr>
                        <a:t>11. apercevoir</a:t>
                      </a:r>
                      <a:endParaRPr lang="ru-RU" sz="1600" b="0" dirty="0">
                        <a:solidFill>
                          <a:schemeClr val="tx1"/>
                        </a:solidFill>
                        <a:latin typeface="Times New Roman" pitchFamily="18" charset="0"/>
                        <a:cs typeface="Times New Roman" pitchFamily="18" charset="0"/>
                      </a:endParaRPr>
                    </a:p>
                    <a:p>
                      <a:pPr marL="174625" indent="0">
                        <a:lnSpc>
                          <a:spcPct val="125000"/>
                        </a:lnSpc>
                        <a:spcBef>
                          <a:spcPts val="0"/>
                        </a:spcBef>
                        <a:spcAft>
                          <a:spcPts val="0"/>
                        </a:spcAft>
                      </a:pPr>
                      <a:r>
                        <a:rPr lang="fr-FR" sz="1600" b="0" dirty="0">
                          <a:solidFill>
                            <a:schemeClr val="tx1"/>
                          </a:solidFill>
                          <a:latin typeface="Times New Roman" pitchFamily="18" charset="0"/>
                          <a:cs typeface="Times New Roman" pitchFamily="18" charset="0"/>
                        </a:rPr>
                        <a:t>12. marcher</a:t>
                      </a:r>
                      <a:endParaRPr lang="ru-RU" sz="1600" b="0" dirty="0">
                        <a:solidFill>
                          <a:schemeClr val="tx1"/>
                        </a:solidFill>
                        <a:latin typeface="Times New Roman" pitchFamily="18" charset="0"/>
                        <a:cs typeface="Times New Roman" pitchFamily="18" charset="0"/>
                      </a:endParaRPr>
                    </a:p>
                    <a:p>
                      <a:pPr marL="174625" indent="0">
                        <a:lnSpc>
                          <a:spcPct val="125000"/>
                        </a:lnSpc>
                        <a:spcBef>
                          <a:spcPts val="0"/>
                        </a:spcBef>
                        <a:spcAft>
                          <a:spcPts val="0"/>
                        </a:spcAft>
                      </a:pPr>
                      <a:r>
                        <a:rPr lang="fr-FR" sz="1600" b="0" dirty="0">
                          <a:solidFill>
                            <a:schemeClr val="tx1"/>
                          </a:solidFill>
                          <a:latin typeface="Times New Roman" pitchFamily="18" charset="0"/>
                          <a:cs typeface="Times New Roman" pitchFamily="18" charset="0"/>
                        </a:rPr>
                        <a:t>13</a:t>
                      </a:r>
                      <a:r>
                        <a:rPr lang="fr-FR" sz="1600" b="0" dirty="0" smtClean="0">
                          <a:solidFill>
                            <a:schemeClr val="tx1"/>
                          </a:solidFill>
                          <a:latin typeface="Times New Roman" pitchFamily="18" charset="0"/>
                          <a:cs typeface="Times New Roman" pitchFamily="18" charset="0"/>
                        </a:rPr>
                        <a:t>. ne </a:t>
                      </a:r>
                      <a:r>
                        <a:rPr lang="fr-FR" sz="1600" b="0" dirty="0">
                          <a:solidFill>
                            <a:schemeClr val="tx1"/>
                          </a:solidFill>
                          <a:latin typeface="Times New Roman" pitchFamily="18" charset="0"/>
                          <a:cs typeface="Times New Roman" pitchFamily="18" charset="0"/>
                        </a:rPr>
                        <a:t>pas </a:t>
                      </a:r>
                      <a:r>
                        <a:rPr lang="fr-FR" sz="1600" b="0" dirty="0" smtClean="0">
                          <a:solidFill>
                            <a:schemeClr val="tx1"/>
                          </a:solidFill>
                          <a:latin typeface="Times New Roman" pitchFamily="18" charset="0"/>
                          <a:cs typeface="Times New Roman" pitchFamily="18" charset="0"/>
                        </a:rPr>
                        <a:t>se </a:t>
                      </a:r>
                      <a:r>
                        <a:rPr lang="fr-FR" sz="1600" b="0" dirty="0">
                          <a:solidFill>
                            <a:schemeClr val="tx1"/>
                          </a:solidFill>
                          <a:latin typeface="Times New Roman" pitchFamily="18" charset="0"/>
                          <a:cs typeface="Times New Roman" pitchFamily="18" charset="0"/>
                        </a:rPr>
                        <a:t>retourner</a:t>
                      </a:r>
                      <a:endParaRPr lang="ru-RU" sz="1600" b="0" dirty="0">
                        <a:solidFill>
                          <a:schemeClr val="tx1"/>
                        </a:solidFill>
                        <a:latin typeface="Times New Roman" pitchFamily="18" charset="0"/>
                        <a:cs typeface="Times New Roman" pitchFamily="18" charset="0"/>
                      </a:endParaRPr>
                    </a:p>
                    <a:p>
                      <a:pPr marL="174625" indent="0">
                        <a:lnSpc>
                          <a:spcPct val="125000"/>
                        </a:lnSpc>
                        <a:spcBef>
                          <a:spcPts val="0"/>
                        </a:spcBef>
                        <a:spcAft>
                          <a:spcPts val="0"/>
                        </a:spcAft>
                      </a:pPr>
                      <a:r>
                        <a:rPr lang="fr-FR" sz="1600" b="0" dirty="0">
                          <a:solidFill>
                            <a:schemeClr val="tx1"/>
                          </a:solidFill>
                          <a:latin typeface="Times New Roman" pitchFamily="18" charset="0"/>
                          <a:cs typeface="Times New Roman" pitchFamily="18" charset="0"/>
                        </a:rPr>
                        <a:t>14. devoir</a:t>
                      </a:r>
                      <a:endParaRPr lang="ru-RU" sz="1600" b="0" dirty="0">
                        <a:solidFill>
                          <a:schemeClr val="tx1"/>
                        </a:solidFill>
                        <a:latin typeface="Times New Roman" pitchFamily="18" charset="0"/>
                        <a:cs typeface="Times New Roman" pitchFamily="18" charset="0"/>
                      </a:endParaRPr>
                    </a:p>
                    <a:p>
                      <a:pPr marL="174625" indent="0">
                        <a:lnSpc>
                          <a:spcPct val="125000"/>
                        </a:lnSpc>
                        <a:spcBef>
                          <a:spcPts val="0"/>
                        </a:spcBef>
                        <a:spcAft>
                          <a:spcPts val="0"/>
                        </a:spcAft>
                      </a:pPr>
                      <a:r>
                        <a:rPr lang="fr-FR" sz="1600" b="0" dirty="0">
                          <a:solidFill>
                            <a:schemeClr val="tx1"/>
                          </a:solidFill>
                          <a:latin typeface="Times New Roman" pitchFamily="18" charset="0"/>
                          <a:cs typeface="Times New Roman" pitchFamily="18" charset="0"/>
                        </a:rPr>
                        <a:t>15. lever</a:t>
                      </a:r>
                      <a:endParaRPr lang="ru-RU" sz="1600" b="0" dirty="0">
                        <a:solidFill>
                          <a:schemeClr val="tx1"/>
                        </a:solidFill>
                        <a:latin typeface="Times New Roman" pitchFamily="18" charset="0"/>
                        <a:ea typeface="Calibri"/>
                        <a:cs typeface="Times New Roman"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3" name="Прямоугольник 2"/>
          <p:cNvSpPr/>
          <p:nvPr/>
        </p:nvSpPr>
        <p:spPr>
          <a:xfrm>
            <a:off x="142844" y="5572140"/>
            <a:ext cx="8786874" cy="369332"/>
          </a:xfrm>
          <a:prstGeom prst="rect">
            <a:avLst/>
          </a:prstGeom>
        </p:spPr>
        <p:txBody>
          <a:bodyPr wrap="square">
            <a:spAutoFit/>
          </a:bodyPr>
          <a:lstStyle/>
          <a:p>
            <a:r>
              <a:rPr lang="fr-FR" dirty="0" smtClean="0">
                <a:solidFill>
                  <a:srgbClr val="FF0000"/>
                </a:solidFill>
                <a:latin typeface="Times New Roman" pitchFamily="18" charset="0"/>
                <a:cs typeface="Times New Roman" pitchFamily="18" charset="0"/>
              </a:rPr>
              <a:t>Au bout d'une heure</a:t>
            </a:r>
            <a:r>
              <a:rPr lang="fr-FR" dirty="0" smtClean="0">
                <a:latin typeface="Times New Roman" pitchFamily="18" charset="0"/>
                <a:cs typeface="Times New Roman" pitchFamily="18" charset="0"/>
              </a:rPr>
              <a:t>, il </a:t>
            </a:r>
            <a:r>
              <a:rPr lang="fr-FR" dirty="0" smtClean="0">
                <a:solidFill>
                  <a:srgbClr val="FF0000"/>
                </a:solidFill>
                <a:latin typeface="Times New Roman" pitchFamily="18" charset="0"/>
                <a:cs typeface="Times New Roman" pitchFamily="18" charset="0"/>
              </a:rPr>
              <a:t>a commencé </a:t>
            </a:r>
            <a:r>
              <a:rPr lang="fr-FR" dirty="0" smtClean="0">
                <a:latin typeface="Times New Roman" pitchFamily="18" charset="0"/>
                <a:cs typeface="Times New Roman" pitchFamily="18" charset="0"/>
              </a:rPr>
              <a:t>à pleuvoir. Action limitée dans son déroulement. </a:t>
            </a:r>
            <a:endParaRPr lang="ru-RU"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142844" y="142852"/>
          <a:ext cx="8786874" cy="5196840"/>
        </p:xfrm>
        <a:graphic>
          <a:graphicData uri="http://schemas.openxmlformats.org/drawingml/2006/table">
            <a:tbl>
              <a:tblPr firstRow="1" bandRow="1">
                <a:tableStyleId>{F5AB1C69-6EDB-4FF4-983F-18BD219EF322}</a:tableStyleId>
              </a:tblPr>
              <a:tblGrid>
                <a:gridCol w="7143800"/>
                <a:gridCol w="1643074"/>
              </a:tblGrid>
              <a:tr h="370840">
                <a:tc>
                  <a:txBody>
                    <a:bodyPr/>
                    <a:lstStyle/>
                    <a:p>
                      <a:pPr marL="0" indent="0" algn="just">
                        <a:lnSpc>
                          <a:spcPct val="150000"/>
                        </a:lnSpc>
                        <a:spcBef>
                          <a:spcPts val="600"/>
                        </a:spcBef>
                        <a:spcAft>
                          <a:spcPts val="0"/>
                        </a:spcAft>
                      </a:pPr>
                      <a:r>
                        <a:rPr lang="fr-FR" sz="1600" b="0" dirty="0">
                          <a:solidFill>
                            <a:schemeClr val="tx1"/>
                          </a:solidFill>
                          <a:latin typeface="Times New Roman" pitchFamily="18" charset="0"/>
                          <a:cs typeface="Times New Roman" pitchFamily="18" charset="0"/>
                        </a:rPr>
                        <a:t>Nous avons pris le chemin du retour vers cinq heures. Il y (1)</a:t>
                      </a:r>
                      <a:r>
                        <a:rPr lang="fr-FR" sz="1600" b="0" dirty="0">
                          <a:solidFill>
                            <a:srgbClr val="3333FF"/>
                          </a:solidFill>
                          <a:latin typeface="Times New Roman" pitchFamily="18" charset="0"/>
                          <a:cs typeface="Times New Roman" pitchFamily="18" charset="0"/>
                        </a:rPr>
                        <a:t> </a:t>
                      </a:r>
                      <a:r>
                        <a:rPr lang="fr-FR" sz="1600" b="1" dirty="0" smtClean="0">
                          <a:solidFill>
                            <a:srgbClr val="3333FF"/>
                          </a:solidFill>
                          <a:latin typeface="Times New Roman" pitchFamily="18" charset="0"/>
                          <a:cs typeface="Times New Roman" pitchFamily="18" charset="0"/>
                        </a:rPr>
                        <a:t>avait </a:t>
                      </a:r>
                      <a:r>
                        <a:rPr lang="fr-FR" sz="1600" b="0" dirty="0">
                          <a:solidFill>
                            <a:schemeClr val="tx1"/>
                          </a:solidFill>
                          <a:latin typeface="Times New Roman" pitchFamily="18" charset="0"/>
                          <a:cs typeface="Times New Roman" pitchFamily="18" charset="0"/>
                        </a:rPr>
                        <a:t>un vrai coucher de soleil typique du Suffolk. Le ciel (2) </a:t>
                      </a:r>
                      <a:r>
                        <a:rPr lang="fr-FR" sz="1600" b="1" dirty="0" smtClean="0">
                          <a:solidFill>
                            <a:srgbClr val="3333FF"/>
                          </a:solidFill>
                          <a:latin typeface="Times New Roman" pitchFamily="18" charset="0"/>
                          <a:cs typeface="Times New Roman" pitchFamily="18" charset="0"/>
                        </a:rPr>
                        <a:t>était </a:t>
                      </a:r>
                      <a:r>
                        <a:rPr lang="fr-FR" sz="1600" b="0" dirty="0" smtClean="0">
                          <a:solidFill>
                            <a:schemeClr val="tx1"/>
                          </a:solidFill>
                          <a:latin typeface="Times New Roman" pitchFamily="18" charset="0"/>
                          <a:cs typeface="Times New Roman" pitchFamily="18" charset="0"/>
                        </a:rPr>
                        <a:t>gris</a:t>
                      </a:r>
                      <a:r>
                        <a:rPr lang="fr-FR" sz="1600" b="0" dirty="0">
                          <a:solidFill>
                            <a:schemeClr val="tx1"/>
                          </a:solidFill>
                          <a:latin typeface="Times New Roman" pitchFamily="18" charset="0"/>
                          <a:cs typeface="Times New Roman" pitchFamily="18" charset="0"/>
                        </a:rPr>
                        <a:t>, rosé et bleu foncé, et presque trop vaste. Je (3) </a:t>
                      </a:r>
                      <a:r>
                        <a:rPr lang="fr-FR" sz="1600" b="1" kern="1200" dirty="0" smtClean="0">
                          <a:solidFill>
                            <a:srgbClr val="3333FF"/>
                          </a:solidFill>
                          <a:latin typeface="Times New Roman" pitchFamily="18" charset="0"/>
                          <a:ea typeface="+mn-ea"/>
                          <a:cs typeface="Times New Roman" pitchFamily="18" charset="0"/>
                        </a:rPr>
                        <a:t>me suis assis </a:t>
                      </a:r>
                      <a:r>
                        <a:rPr lang="fr-FR" sz="1600" b="0" dirty="0" smtClean="0">
                          <a:solidFill>
                            <a:schemeClr val="tx1"/>
                          </a:solidFill>
                          <a:latin typeface="Times New Roman" pitchFamily="18" charset="0"/>
                          <a:cs typeface="Times New Roman" pitchFamily="18" charset="0"/>
                        </a:rPr>
                        <a:t>sur </a:t>
                      </a:r>
                      <a:r>
                        <a:rPr lang="fr-FR" sz="1600" b="0" dirty="0">
                          <a:solidFill>
                            <a:schemeClr val="tx1"/>
                          </a:solidFill>
                          <a:latin typeface="Times New Roman" pitchFamily="18" charset="0"/>
                          <a:cs typeface="Times New Roman" pitchFamily="18" charset="0"/>
                        </a:rPr>
                        <a:t>la banquette arrière et, quand la portière (4) </a:t>
                      </a:r>
                      <a:r>
                        <a:rPr lang="fr-FR" sz="1600" b="1" dirty="0" smtClean="0">
                          <a:solidFill>
                            <a:srgbClr val="3333FF"/>
                          </a:solidFill>
                          <a:latin typeface="Times New Roman" pitchFamily="18" charset="0"/>
                          <a:cs typeface="Times New Roman" pitchFamily="18" charset="0"/>
                        </a:rPr>
                        <a:t>a claqué, </a:t>
                      </a:r>
                      <a:r>
                        <a:rPr lang="fr-FR" sz="1600" b="0" dirty="0" smtClean="0">
                          <a:solidFill>
                            <a:schemeClr val="tx1"/>
                          </a:solidFill>
                          <a:latin typeface="Times New Roman" pitchFamily="18" charset="0"/>
                          <a:cs typeface="Times New Roman" pitchFamily="18" charset="0"/>
                        </a:rPr>
                        <a:t>(</a:t>
                      </a:r>
                      <a:r>
                        <a:rPr lang="fr-FR" sz="1600" b="0" dirty="0">
                          <a:solidFill>
                            <a:schemeClr val="tx1"/>
                          </a:solidFill>
                          <a:latin typeface="Times New Roman" pitchFamily="18" charset="0"/>
                          <a:cs typeface="Times New Roman" pitchFamily="18" charset="0"/>
                        </a:rPr>
                        <a:t>5) </a:t>
                      </a:r>
                      <a:r>
                        <a:rPr lang="fr-FR" sz="1600" b="1" dirty="0" smtClean="0">
                          <a:solidFill>
                            <a:srgbClr val="3333FF"/>
                          </a:solidFill>
                          <a:latin typeface="Times New Roman" pitchFamily="18" charset="0"/>
                          <a:cs typeface="Times New Roman" pitchFamily="18" charset="0"/>
                        </a:rPr>
                        <a:t>j’ai éprouvé </a:t>
                      </a:r>
                      <a:r>
                        <a:rPr lang="fr-FR" sz="1600" b="0" dirty="0">
                          <a:solidFill>
                            <a:schemeClr val="tx1"/>
                          </a:solidFill>
                          <a:latin typeface="Times New Roman" pitchFamily="18" charset="0"/>
                          <a:cs typeface="Times New Roman" pitchFamily="18" charset="0"/>
                        </a:rPr>
                        <a:t>cette sensation intense et étrange que l'on éprouve à la fin d'une très bonne journée. </a:t>
                      </a:r>
                      <a:r>
                        <a:rPr lang="fr-FR" sz="1600" b="0" dirty="0" smtClean="0">
                          <a:solidFill>
                            <a:schemeClr val="tx1"/>
                          </a:solidFill>
                          <a:latin typeface="Times New Roman" pitchFamily="18" charset="0"/>
                          <a:cs typeface="Times New Roman" pitchFamily="18" charset="0"/>
                        </a:rPr>
                        <a:t>(</a:t>
                      </a:r>
                      <a:r>
                        <a:rPr lang="fr-FR" sz="1600" b="0" dirty="0">
                          <a:solidFill>
                            <a:schemeClr val="tx1"/>
                          </a:solidFill>
                          <a:latin typeface="Times New Roman" pitchFamily="18" charset="0"/>
                          <a:cs typeface="Times New Roman" pitchFamily="18" charset="0"/>
                        </a:rPr>
                        <a:t>6) </a:t>
                      </a:r>
                      <a:r>
                        <a:rPr lang="fr-FR" sz="1600" b="1" dirty="0" smtClean="0">
                          <a:solidFill>
                            <a:srgbClr val="3333FF"/>
                          </a:solidFill>
                          <a:latin typeface="Times New Roman" pitchFamily="18" charset="0"/>
                          <a:cs typeface="Times New Roman" pitchFamily="18" charset="0"/>
                        </a:rPr>
                        <a:t>J’étais </a:t>
                      </a:r>
                      <a:r>
                        <a:rPr lang="fr-FR" sz="1600" b="0" dirty="0">
                          <a:solidFill>
                            <a:schemeClr val="tx1"/>
                          </a:solidFill>
                          <a:latin typeface="Times New Roman" pitchFamily="18" charset="0"/>
                          <a:cs typeface="Times New Roman" pitchFamily="18" charset="0"/>
                        </a:rPr>
                        <a:t>triste qu'elle </a:t>
                      </a:r>
                      <a:r>
                        <a:rPr lang="fr-FR" sz="1600" b="0" dirty="0" smtClean="0">
                          <a:solidFill>
                            <a:schemeClr val="tx1"/>
                          </a:solidFill>
                          <a:latin typeface="Times New Roman" pitchFamily="18" charset="0"/>
                          <a:cs typeface="Times New Roman" pitchFamily="18" charset="0"/>
                        </a:rPr>
                        <a:t>(7)</a:t>
                      </a:r>
                      <a:r>
                        <a:rPr lang="fr-FR" sz="1600" b="0" baseline="0" dirty="0" smtClean="0">
                          <a:solidFill>
                            <a:schemeClr val="tx1"/>
                          </a:solidFill>
                          <a:latin typeface="Times New Roman" pitchFamily="18" charset="0"/>
                          <a:cs typeface="Times New Roman" pitchFamily="18" charset="0"/>
                        </a:rPr>
                        <a:t> </a:t>
                      </a:r>
                      <a:r>
                        <a:rPr lang="fr-FR" sz="1600" b="1" baseline="0" dirty="0" smtClean="0">
                          <a:solidFill>
                            <a:srgbClr val="3333FF"/>
                          </a:solidFill>
                          <a:latin typeface="Times New Roman" pitchFamily="18" charset="0"/>
                          <a:cs typeface="Times New Roman" pitchFamily="18" charset="0"/>
                        </a:rPr>
                        <a:t>s’achève</a:t>
                      </a:r>
                      <a:r>
                        <a:rPr lang="fr-FR" sz="1600" b="0" dirty="0" smtClean="0">
                          <a:solidFill>
                            <a:schemeClr val="tx1"/>
                          </a:solidFill>
                          <a:latin typeface="Times New Roman" pitchFamily="18" charset="0"/>
                          <a:cs typeface="Times New Roman" pitchFamily="18" charset="0"/>
                        </a:rPr>
                        <a:t>, </a:t>
                      </a:r>
                      <a:r>
                        <a:rPr lang="fr-FR" sz="1600" b="0" dirty="0">
                          <a:solidFill>
                            <a:schemeClr val="tx1"/>
                          </a:solidFill>
                          <a:latin typeface="Times New Roman" pitchFamily="18" charset="0"/>
                          <a:cs typeface="Times New Roman" pitchFamily="18" charset="0"/>
                        </a:rPr>
                        <a:t>mais heureux et fatigué, et content qu'elle </a:t>
                      </a:r>
                      <a:r>
                        <a:rPr lang="fr-FR" sz="1600" b="0" dirty="0" smtClean="0">
                          <a:solidFill>
                            <a:schemeClr val="tx1"/>
                          </a:solidFill>
                          <a:latin typeface="Times New Roman" pitchFamily="18" charset="0"/>
                          <a:cs typeface="Times New Roman" pitchFamily="18" charset="0"/>
                        </a:rPr>
                        <a:t>(8) </a:t>
                      </a:r>
                      <a:r>
                        <a:rPr lang="fr-FR" sz="1600" b="1" dirty="0" smtClean="0">
                          <a:solidFill>
                            <a:srgbClr val="3333FF"/>
                          </a:solidFill>
                          <a:latin typeface="Times New Roman" pitchFamily="18" charset="0"/>
                          <a:cs typeface="Times New Roman" pitchFamily="18" charset="0"/>
                        </a:rPr>
                        <a:t>soit finie</a:t>
                      </a:r>
                      <a:r>
                        <a:rPr lang="fr-FR" sz="1600" b="0" dirty="0" smtClean="0">
                          <a:solidFill>
                            <a:schemeClr val="tx1"/>
                          </a:solidFill>
                          <a:latin typeface="Times New Roman" pitchFamily="18" charset="0"/>
                          <a:cs typeface="Times New Roman" pitchFamily="18" charset="0"/>
                        </a:rPr>
                        <a:t>.</a:t>
                      </a:r>
                      <a:endParaRPr lang="ru-RU" sz="1600" b="0" dirty="0">
                        <a:solidFill>
                          <a:schemeClr val="tx1"/>
                        </a:solidFill>
                        <a:latin typeface="Times New Roman" pitchFamily="18" charset="0"/>
                        <a:cs typeface="Times New Roman" pitchFamily="18" charset="0"/>
                      </a:endParaRPr>
                    </a:p>
                    <a:p>
                      <a:pPr marL="0" marR="0" indent="0" algn="just" defTabSz="914400" rtl="0" eaLnBrk="1" fontAlgn="auto" latinLnBrk="0" hangingPunct="1">
                        <a:lnSpc>
                          <a:spcPct val="150000"/>
                        </a:lnSpc>
                        <a:spcBef>
                          <a:spcPts val="600"/>
                        </a:spcBef>
                        <a:spcAft>
                          <a:spcPts val="600"/>
                        </a:spcAft>
                        <a:buClrTx/>
                        <a:buSzTx/>
                        <a:buFontTx/>
                        <a:buNone/>
                        <a:tabLst/>
                        <a:defRPr/>
                      </a:pPr>
                      <a:r>
                        <a:rPr lang="fr-FR" sz="1600" b="0" dirty="0">
                          <a:solidFill>
                            <a:schemeClr val="tx1"/>
                          </a:solidFill>
                          <a:latin typeface="Times New Roman" pitchFamily="18" charset="0"/>
                          <a:cs typeface="Times New Roman" pitchFamily="18" charset="0"/>
                        </a:rPr>
                        <a:t>Au bout d'une heure, il </a:t>
                      </a:r>
                      <a:r>
                        <a:rPr lang="fr-FR" sz="1600" b="0" dirty="0" smtClean="0">
                          <a:solidFill>
                            <a:schemeClr val="tx1"/>
                          </a:solidFill>
                          <a:latin typeface="Times New Roman" pitchFamily="18" charset="0"/>
                          <a:cs typeface="Times New Roman" pitchFamily="18" charset="0"/>
                        </a:rPr>
                        <a:t>(9) </a:t>
                      </a:r>
                      <a:r>
                        <a:rPr lang="fr-FR" sz="1600" b="1" dirty="0" smtClean="0">
                          <a:solidFill>
                            <a:srgbClr val="3333FF"/>
                          </a:solidFill>
                          <a:latin typeface="Times New Roman" pitchFamily="18" charset="0"/>
                          <a:cs typeface="Times New Roman" pitchFamily="18" charset="0"/>
                        </a:rPr>
                        <a:t>a commencé </a:t>
                      </a:r>
                      <a:r>
                        <a:rPr lang="fr-FR" sz="1600" b="0" dirty="0">
                          <a:solidFill>
                            <a:schemeClr val="tx1"/>
                          </a:solidFill>
                          <a:latin typeface="Times New Roman" pitchFamily="18" charset="0"/>
                          <a:cs typeface="Times New Roman" pitchFamily="18" charset="0"/>
                        </a:rPr>
                        <a:t>à pleuvoir. Ça n'a rien d'exceptionnel. Le temps </a:t>
                      </a:r>
                      <a:r>
                        <a:rPr lang="fr-FR" sz="1600" b="0" dirty="0" smtClean="0">
                          <a:solidFill>
                            <a:schemeClr val="tx1"/>
                          </a:solidFill>
                          <a:latin typeface="Times New Roman" pitchFamily="18" charset="0"/>
                          <a:cs typeface="Times New Roman" pitchFamily="18" charset="0"/>
                        </a:rPr>
                        <a:t>change</a:t>
                      </a:r>
                      <a:r>
                        <a:rPr lang="fr-FR" sz="1600" b="0" baseline="0" dirty="0" smtClean="0">
                          <a:solidFill>
                            <a:schemeClr val="tx1"/>
                          </a:solidFill>
                          <a:latin typeface="Times New Roman" pitchFamily="18" charset="0"/>
                          <a:cs typeface="Times New Roman" pitchFamily="18" charset="0"/>
                        </a:rPr>
                        <a:t> </a:t>
                      </a:r>
                      <a:r>
                        <a:rPr lang="fr-FR" sz="1600" b="0" dirty="0" smtClean="0">
                          <a:solidFill>
                            <a:schemeClr val="tx1"/>
                          </a:solidFill>
                          <a:latin typeface="Times New Roman" pitchFamily="18" charset="0"/>
                          <a:cs typeface="Times New Roman" pitchFamily="18" charset="0"/>
                        </a:rPr>
                        <a:t>rapidement </a:t>
                      </a:r>
                      <a:r>
                        <a:rPr lang="fr-FR" sz="1600" b="0" dirty="0">
                          <a:solidFill>
                            <a:schemeClr val="tx1"/>
                          </a:solidFill>
                          <a:latin typeface="Times New Roman" pitchFamily="18" charset="0"/>
                          <a:cs typeface="Times New Roman" pitchFamily="18" charset="0"/>
                        </a:rPr>
                        <a:t>dans le Suffolk. Avant même d'avoir atteint l'autoroute, il (10) </a:t>
                      </a:r>
                      <a:r>
                        <a:rPr lang="fr-FR" sz="1600" b="1" dirty="0" smtClean="0">
                          <a:solidFill>
                            <a:srgbClr val="3333FF"/>
                          </a:solidFill>
                          <a:latin typeface="Times New Roman" pitchFamily="18" charset="0"/>
                          <a:cs typeface="Times New Roman" pitchFamily="18" charset="0"/>
                        </a:rPr>
                        <a:t>tombait </a:t>
                      </a:r>
                      <a:r>
                        <a:rPr lang="fr-FR" sz="1600" b="0" dirty="0">
                          <a:solidFill>
                            <a:schemeClr val="tx1"/>
                          </a:solidFill>
                          <a:latin typeface="Times New Roman" pitchFamily="18" charset="0"/>
                          <a:cs typeface="Times New Roman" pitchFamily="18" charset="0"/>
                        </a:rPr>
                        <a:t>une pluie battante. Des rafales d'aiguilles grises fouettées par le vent. Tout à coup, devant nous, sur la route, nous (11) ________________ un homme qui (12) ______________ rapidement, serrant sa veste contre lui. Il (13) _______________________ mais il (14) ______________ nous entendre arriver car, soudain, il (15) ______________ la main, le pouce en l'air. Le signe universel de l'auto-stoppeur.</a:t>
                      </a:r>
                      <a:endParaRPr lang="ru-RU" sz="1600" b="0" dirty="0">
                        <a:solidFill>
                          <a:schemeClr val="tx1"/>
                        </a:solidFill>
                        <a:latin typeface="Times New Roman" pitchFamily="18" charset="0"/>
                        <a:ea typeface="Calibri"/>
                        <a:cs typeface="Times New Roman"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174625" indent="0">
                        <a:lnSpc>
                          <a:spcPct val="150000"/>
                        </a:lnSpc>
                        <a:spcBef>
                          <a:spcPts val="0"/>
                        </a:spcBef>
                        <a:spcAft>
                          <a:spcPts val="0"/>
                        </a:spcAft>
                      </a:pPr>
                      <a:r>
                        <a:rPr lang="fr-FR" sz="1600" b="0" dirty="0">
                          <a:solidFill>
                            <a:schemeClr val="tx1"/>
                          </a:solidFill>
                          <a:latin typeface="Times New Roman" pitchFamily="18" charset="0"/>
                          <a:cs typeface="Times New Roman" pitchFamily="18" charset="0"/>
                        </a:rPr>
                        <a:t>1. avoir</a:t>
                      </a:r>
                      <a:endParaRPr lang="ru-RU" sz="1600" b="0" dirty="0">
                        <a:solidFill>
                          <a:schemeClr val="tx1"/>
                        </a:solidFill>
                        <a:latin typeface="Times New Roman" pitchFamily="18" charset="0"/>
                        <a:cs typeface="Times New Roman" pitchFamily="18" charset="0"/>
                      </a:endParaRPr>
                    </a:p>
                    <a:p>
                      <a:pPr marL="174625" indent="0">
                        <a:lnSpc>
                          <a:spcPct val="125000"/>
                        </a:lnSpc>
                        <a:spcBef>
                          <a:spcPts val="0"/>
                        </a:spcBef>
                        <a:spcAft>
                          <a:spcPts val="0"/>
                        </a:spcAft>
                      </a:pPr>
                      <a:r>
                        <a:rPr lang="fr-FR" sz="1600" b="0" dirty="0">
                          <a:solidFill>
                            <a:schemeClr val="tx1"/>
                          </a:solidFill>
                          <a:latin typeface="Times New Roman" pitchFamily="18" charset="0"/>
                          <a:cs typeface="Times New Roman" pitchFamily="18" charset="0"/>
                        </a:rPr>
                        <a:t>2. être</a:t>
                      </a:r>
                      <a:endParaRPr lang="ru-RU" sz="1600" b="0" dirty="0">
                        <a:solidFill>
                          <a:schemeClr val="tx1"/>
                        </a:solidFill>
                        <a:latin typeface="Times New Roman" pitchFamily="18" charset="0"/>
                        <a:cs typeface="Times New Roman" pitchFamily="18" charset="0"/>
                      </a:endParaRPr>
                    </a:p>
                    <a:p>
                      <a:pPr marL="174625" indent="0">
                        <a:lnSpc>
                          <a:spcPct val="125000"/>
                        </a:lnSpc>
                        <a:spcBef>
                          <a:spcPts val="0"/>
                        </a:spcBef>
                        <a:spcAft>
                          <a:spcPts val="0"/>
                        </a:spcAft>
                      </a:pPr>
                      <a:r>
                        <a:rPr lang="fr-FR" sz="1600" b="0" dirty="0">
                          <a:solidFill>
                            <a:schemeClr val="tx1"/>
                          </a:solidFill>
                          <a:latin typeface="Times New Roman" pitchFamily="18" charset="0"/>
                          <a:cs typeface="Times New Roman" pitchFamily="18" charset="0"/>
                        </a:rPr>
                        <a:t>3. </a:t>
                      </a:r>
                      <a:r>
                        <a:rPr lang="fr-FR" sz="1600" b="0" dirty="0" smtClean="0">
                          <a:solidFill>
                            <a:schemeClr val="tx1"/>
                          </a:solidFill>
                          <a:latin typeface="Times New Roman" pitchFamily="18" charset="0"/>
                          <a:cs typeface="Times New Roman" pitchFamily="18" charset="0"/>
                        </a:rPr>
                        <a:t>s’asseoir</a:t>
                      </a:r>
                      <a:endParaRPr lang="ru-RU" sz="1600" b="0" dirty="0">
                        <a:solidFill>
                          <a:schemeClr val="tx1"/>
                        </a:solidFill>
                        <a:latin typeface="Times New Roman" pitchFamily="18" charset="0"/>
                        <a:cs typeface="Times New Roman" pitchFamily="18" charset="0"/>
                      </a:endParaRPr>
                    </a:p>
                    <a:p>
                      <a:pPr marL="174625" indent="0">
                        <a:lnSpc>
                          <a:spcPct val="125000"/>
                        </a:lnSpc>
                        <a:spcBef>
                          <a:spcPts val="0"/>
                        </a:spcBef>
                        <a:spcAft>
                          <a:spcPts val="0"/>
                        </a:spcAft>
                      </a:pPr>
                      <a:r>
                        <a:rPr lang="fr-FR" sz="1600" b="0" dirty="0">
                          <a:solidFill>
                            <a:schemeClr val="tx1"/>
                          </a:solidFill>
                          <a:latin typeface="Times New Roman" pitchFamily="18" charset="0"/>
                          <a:cs typeface="Times New Roman" pitchFamily="18" charset="0"/>
                        </a:rPr>
                        <a:t>4. claquer</a:t>
                      </a:r>
                      <a:endParaRPr lang="ru-RU" sz="1600" b="0" dirty="0">
                        <a:solidFill>
                          <a:schemeClr val="tx1"/>
                        </a:solidFill>
                        <a:latin typeface="Times New Roman" pitchFamily="18" charset="0"/>
                        <a:cs typeface="Times New Roman" pitchFamily="18" charset="0"/>
                      </a:endParaRPr>
                    </a:p>
                    <a:p>
                      <a:pPr marL="174625" indent="0">
                        <a:lnSpc>
                          <a:spcPct val="125000"/>
                        </a:lnSpc>
                        <a:spcBef>
                          <a:spcPts val="0"/>
                        </a:spcBef>
                        <a:spcAft>
                          <a:spcPts val="0"/>
                        </a:spcAft>
                      </a:pPr>
                      <a:r>
                        <a:rPr lang="fr-FR" sz="1600" b="0" dirty="0">
                          <a:solidFill>
                            <a:schemeClr val="tx1"/>
                          </a:solidFill>
                          <a:latin typeface="Times New Roman" pitchFamily="18" charset="0"/>
                          <a:cs typeface="Times New Roman" pitchFamily="18" charset="0"/>
                        </a:rPr>
                        <a:t>5. éprouver</a:t>
                      </a:r>
                      <a:endParaRPr lang="ru-RU" sz="1600" b="0" dirty="0">
                        <a:solidFill>
                          <a:schemeClr val="tx1"/>
                        </a:solidFill>
                        <a:latin typeface="Times New Roman" pitchFamily="18" charset="0"/>
                        <a:cs typeface="Times New Roman" pitchFamily="18" charset="0"/>
                      </a:endParaRPr>
                    </a:p>
                    <a:p>
                      <a:pPr marL="174625" indent="0">
                        <a:lnSpc>
                          <a:spcPct val="125000"/>
                        </a:lnSpc>
                        <a:spcBef>
                          <a:spcPts val="0"/>
                        </a:spcBef>
                        <a:spcAft>
                          <a:spcPts val="0"/>
                        </a:spcAft>
                      </a:pPr>
                      <a:r>
                        <a:rPr lang="fr-FR" sz="1600" b="0" dirty="0">
                          <a:solidFill>
                            <a:schemeClr val="tx1"/>
                          </a:solidFill>
                          <a:latin typeface="Times New Roman" pitchFamily="18" charset="0"/>
                          <a:cs typeface="Times New Roman" pitchFamily="18" charset="0"/>
                        </a:rPr>
                        <a:t>6. être</a:t>
                      </a:r>
                      <a:endParaRPr lang="ru-RU" sz="1600" b="0" dirty="0">
                        <a:solidFill>
                          <a:schemeClr val="tx1"/>
                        </a:solidFill>
                        <a:latin typeface="Times New Roman" pitchFamily="18" charset="0"/>
                        <a:cs typeface="Times New Roman" pitchFamily="18" charset="0"/>
                      </a:endParaRPr>
                    </a:p>
                    <a:p>
                      <a:pPr marL="174625" indent="0">
                        <a:lnSpc>
                          <a:spcPct val="125000"/>
                        </a:lnSpc>
                        <a:spcBef>
                          <a:spcPts val="0"/>
                        </a:spcBef>
                        <a:spcAft>
                          <a:spcPts val="0"/>
                        </a:spcAft>
                      </a:pPr>
                      <a:r>
                        <a:rPr lang="fr-FR" sz="1600" b="0" dirty="0" smtClean="0">
                          <a:solidFill>
                            <a:schemeClr val="tx1"/>
                          </a:solidFill>
                          <a:latin typeface="Times New Roman" pitchFamily="18" charset="0"/>
                          <a:cs typeface="Times New Roman" pitchFamily="18" charset="0"/>
                        </a:rPr>
                        <a:t>7. s’achever</a:t>
                      </a:r>
                    </a:p>
                    <a:p>
                      <a:pPr marL="174625" indent="0">
                        <a:lnSpc>
                          <a:spcPct val="125000"/>
                        </a:lnSpc>
                        <a:spcBef>
                          <a:spcPts val="0"/>
                        </a:spcBef>
                        <a:spcAft>
                          <a:spcPts val="0"/>
                        </a:spcAft>
                      </a:pPr>
                      <a:r>
                        <a:rPr lang="fr-FR" sz="1600" b="0" dirty="0" smtClean="0">
                          <a:solidFill>
                            <a:schemeClr val="tx1"/>
                          </a:solidFill>
                          <a:latin typeface="Times New Roman" pitchFamily="18" charset="0"/>
                          <a:cs typeface="Times New Roman" pitchFamily="18" charset="0"/>
                        </a:rPr>
                        <a:t>8. </a:t>
                      </a:r>
                      <a:r>
                        <a:rPr lang="fr-FR" sz="1600" b="0" dirty="0">
                          <a:solidFill>
                            <a:schemeClr val="tx1"/>
                          </a:solidFill>
                          <a:latin typeface="Times New Roman" pitchFamily="18" charset="0"/>
                          <a:cs typeface="Times New Roman" pitchFamily="18" charset="0"/>
                        </a:rPr>
                        <a:t>être fini</a:t>
                      </a:r>
                      <a:endParaRPr lang="ru-RU" sz="1600" b="0" dirty="0">
                        <a:solidFill>
                          <a:schemeClr val="tx1"/>
                        </a:solidFill>
                        <a:latin typeface="Times New Roman" pitchFamily="18" charset="0"/>
                        <a:cs typeface="Times New Roman" pitchFamily="18" charset="0"/>
                      </a:endParaRPr>
                    </a:p>
                    <a:p>
                      <a:pPr marL="174625" indent="0">
                        <a:lnSpc>
                          <a:spcPct val="125000"/>
                        </a:lnSpc>
                        <a:spcBef>
                          <a:spcPts val="0"/>
                        </a:spcBef>
                        <a:spcAft>
                          <a:spcPts val="0"/>
                        </a:spcAft>
                      </a:pPr>
                      <a:r>
                        <a:rPr lang="fr-FR" sz="1600" b="0" dirty="0" smtClean="0">
                          <a:solidFill>
                            <a:schemeClr val="tx1"/>
                          </a:solidFill>
                          <a:latin typeface="Times New Roman" pitchFamily="18" charset="0"/>
                          <a:cs typeface="Times New Roman" pitchFamily="18" charset="0"/>
                        </a:rPr>
                        <a:t>9. </a:t>
                      </a:r>
                      <a:r>
                        <a:rPr lang="fr-FR" sz="1600" b="0" dirty="0">
                          <a:solidFill>
                            <a:schemeClr val="tx1"/>
                          </a:solidFill>
                          <a:latin typeface="Times New Roman" pitchFamily="18" charset="0"/>
                          <a:cs typeface="Times New Roman" pitchFamily="18" charset="0"/>
                        </a:rPr>
                        <a:t>commencer</a:t>
                      </a:r>
                      <a:endParaRPr lang="ru-RU" sz="1600" b="0" dirty="0">
                        <a:solidFill>
                          <a:schemeClr val="tx1"/>
                        </a:solidFill>
                        <a:latin typeface="Times New Roman" pitchFamily="18" charset="0"/>
                        <a:cs typeface="Times New Roman" pitchFamily="18" charset="0"/>
                      </a:endParaRPr>
                    </a:p>
                    <a:p>
                      <a:pPr marL="174625" indent="0">
                        <a:lnSpc>
                          <a:spcPct val="125000"/>
                        </a:lnSpc>
                        <a:spcBef>
                          <a:spcPts val="0"/>
                        </a:spcBef>
                        <a:spcAft>
                          <a:spcPts val="0"/>
                        </a:spcAft>
                      </a:pPr>
                      <a:r>
                        <a:rPr lang="fr-FR" sz="1600" b="0" dirty="0" smtClean="0">
                          <a:solidFill>
                            <a:schemeClr val="tx1"/>
                          </a:solidFill>
                          <a:latin typeface="Times New Roman" pitchFamily="18" charset="0"/>
                          <a:cs typeface="Times New Roman" pitchFamily="18" charset="0"/>
                        </a:rPr>
                        <a:t>10. </a:t>
                      </a:r>
                      <a:r>
                        <a:rPr lang="fr-FR" sz="1600" b="0" dirty="0">
                          <a:solidFill>
                            <a:schemeClr val="tx1"/>
                          </a:solidFill>
                          <a:latin typeface="Times New Roman" pitchFamily="18" charset="0"/>
                          <a:cs typeface="Times New Roman" pitchFamily="18" charset="0"/>
                        </a:rPr>
                        <a:t>tomber</a:t>
                      </a:r>
                      <a:endParaRPr lang="ru-RU" sz="1600" b="0" dirty="0">
                        <a:solidFill>
                          <a:schemeClr val="tx1"/>
                        </a:solidFill>
                        <a:latin typeface="Times New Roman" pitchFamily="18" charset="0"/>
                        <a:cs typeface="Times New Roman" pitchFamily="18" charset="0"/>
                      </a:endParaRPr>
                    </a:p>
                    <a:p>
                      <a:pPr marL="174625" indent="0">
                        <a:lnSpc>
                          <a:spcPct val="125000"/>
                        </a:lnSpc>
                        <a:spcBef>
                          <a:spcPts val="0"/>
                        </a:spcBef>
                        <a:spcAft>
                          <a:spcPts val="0"/>
                        </a:spcAft>
                      </a:pPr>
                      <a:r>
                        <a:rPr lang="fr-FR" sz="1600" b="0" dirty="0">
                          <a:solidFill>
                            <a:schemeClr val="tx1"/>
                          </a:solidFill>
                          <a:latin typeface="Times New Roman" pitchFamily="18" charset="0"/>
                          <a:cs typeface="Times New Roman" pitchFamily="18" charset="0"/>
                        </a:rPr>
                        <a:t>11. apercevoir</a:t>
                      </a:r>
                      <a:endParaRPr lang="ru-RU" sz="1600" b="0" dirty="0">
                        <a:solidFill>
                          <a:schemeClr val="tx1"/>
                        </a:solidFill>
                        <a:latin typeface="Times New Roman" pitchFamily="18" charset="0"/>
                        <a:cs typeface="Times New Roman" pitchFamily="18" charset="0"/>
                      </a:endParaRPr>
                    </a:p>
                    <a:p>
                      <a:pPr marL="174625" indent="0">
                        <a:lnSpc>
                          <a:spcPct val="125000"/>
                        </a:lnSpc>
                        <a:spcBef>
                          <a:spcPts val="0"/>
                        </a:spcBef>
                        <a:spcAft>
                          <a:spcPts val="0"/>
                        </a:spcAft>
                      </a:pPr>
                      <a:r>
                        <a:rPr lang="fr-FR" sz="1600" b="0" dirty="0">
                          <a:solidFill>
                            <a:schemeClr val="tx1"/>
                          </a:solidFill>
                          <a:latin typeface="Times New Roman" pitchFamily="18" charset="0"/>
                          <a:cs typeface="Times New Roman" pitchFamily="18" charset="0"/>
                        </a:rPr>
                        <a:t>12. marcher</a:t>
                      </a:r>
                      <a:endParaRPr lang="ru-RU" sz="1600" b="0" dirty="0">
                        <a:solidFill>
                          <a:schemeClr val="tx1"/>
                        </a:solidFill>
                        <a:latin typeface="Times New Roman" pitchFamily="18" charset="0"/>
                        <a:cs typeface="Times New Roman" pitchFamily="18" charset="0"/>
                      </a:endParaRPr>
                    </a:p>
                    <a:p>
                      <a:pPr marL="174625" indent="0">
                        <a:lnSpc>
                          <a:spcPct val="125000"/>
                        </a:lnSpc>
                        <a:spcBef>
                          <a:spcPts val="0"/>
                        </a:spcBef>
                        <a:spcAft>
                          <a:spcPts val="0"/>
                        </a:spcAft>
                      </a:pPr>
                      <a:r>
                        <a:rPr lang="fr-FR" sz="1600" b="0" dirty="0">
                          <a:solidFill>
                            <a:schemeClr val="tx1"/>
                          </a:solidFill>
                          <a:latin typeface="Times New Roman" pitchFamily="18" charset="0"/>
                          <a:cs typeface="Times New Roman" pitchFamily="18" charset="0"/>
                        </a:rPr>
                        <a:t>13</a:t>
                      </a:r>
                      <a:r>
                        <a:rPr lang="fr-FR" sz="1600" b="0" dirty="0" smtClean="0">
                          <a:solidFill>
                            <a:schemeClr val="tx1"/>
                          </a:solidFill>
                          <a:latin typeface="Times New Roman" pitchFamily="18" charset="0"/>
                          <a:cs typeface="Times New Roman" pitchFamily="18" charset="0"/>
                        </a:rPr>
                        <a:t>. ne </a:t>
                      </a:r>
                      <a:r>
                        <a:rPr lang="fr-FR" sz="1600" b="0" dirty="0">
                          <a:solidFill>
                            <a:schemeClr val="tx1"/>
                          </a:solidFill>
                          <a:latin typeface="Times New Roman" pitchFamily="18" charset="0"/>
                          <a:cs typeface="Times New Roman" pitchFamily="18" charset="0"/>
                        </a:rPr>
                        <a:t>pas </a:t>
                      </a:r>
                      <a:r>
                        <a:rPr lang="fr-FR" sz="1600" b="0" dirty="0" smtClean="0">
                          <a:solidFill>
                            <a:schemeClr val="tx1"/>
                          </a:solidFill>
                          <a:latin typeface="Times New Roman" pitchFamily="18" charset="0"/>
                          <a:cs typeface="Times New Roman" pitchFamily="18" charset="0"/>
                        </a:rPr>
                        <a:t>se </a:t>
                      </a:r>
                      <a:r>
                        <a:rPr lang="fr-FR" sz="1600" b="0" dirty="0">
                          <a:solidFill>
                            <a:schemeClr val="tx1"/>
                          </a:solidFill>
                          <a:latin typeface="Times New Roman" pitchFamily="18" charset="0"/>
                          <a:cs typeface="Times New Roman" pitchFamily="18" charset="0"/>
                        </a:rPr>
                        <a:t>retourner</a:t>
                      </a:r>
                      <a:endParaRPr lang="ru-RU" sz="1600" b="0" dirty="0">
                        <a:solidFill>
                          <a:schemeClr val="tx1"/>
                        </a:solidFill>
                        <a:latin typeface="Times New Roman" pitchFamily="18" charset="0"/>
                        <a:cs typeface="Times New Roman" pitchFamily="18" charset="0"/>
                      </a:endParaRPr>
                    </a:p>
                    <a:p>
                      <a:pPr marL="174625" indent="0">
                        <a:lnSpc>
                          <a:spcPct val="125000"/>
                        </a:lnSpc>
                        <a:spcBef>
                          <a:spcPts val="0"/>
                        </a:spcBef>
                        <a:spcAft>
                          <a:spcPts val="0"/>
                        </a:spcAft>
                      </a:pPr>
                      <a:r>
                        <a:rPr lang="fr-FR" sz="1600" b="0" dirty="0">
                          <a:solidFill>
                            <a:schemeClr val="tx1"/>
                          </a:solidFill>
                          <a:latin typeface="Times New Roman" pitchFamily="18" charset="0"/>
                          <a:cs typeface="Times New Roman" pitchFamily="18" charset="0"/>
                        </a:rPr>
                        <a:t>14. devoir</a:t>
                      </a:r>
                      <a:endParaRPr lang="ru-RU" sz="1600" b="0" dirty="0">
                        <a:solidFill>
                          <a:schemeClr val="tx1"/>
                        </a:solidFill>
                        <a:latin typeface="Times New Roman" pitchFamily="18" charset="0"/>
                        <a:cs typeface="Times New Roman" pitchFamily="18" charset="0"/>
                      </a:endParaRPr>
                    </a:p>
                    <a:p>
                      <a:pPr marL="174625" indent="0">
                        <a:lnSpc>
                          <a:spcPct val="125000"/>
                        </a:lnSpc>
                        <a:spcBef>
                          <a:spcPts val="0"/>
                        </a:spcBef>
                        <a:spcAft>
                          <a:spcPts val="0"/>
                        </a:spcAft>
                      </a:pPr>
                      <a:r>
                        <a:rPr lang="fr-FR" sz="1600" b="0" dirty="0">
                          <a:solidFill>
                            <a:schemeClr val="tx1"/>
                          </a:solidFill>
                          <a:latin typeface="Times New Roman" pitchFamily="18" charset="0"/>
                          <a:cs typeface="Times New Roman" pitchFamily="18" charset="0"/>
                        </a:rPr>
                        <a:t>15. lever</a:t>
                      </a:r>
                      <a:endParaRPr lang="ru-RU" sz="1600" b="0" dirty="0">
                        <a:solidFill>
                          <a:schemeClr val="tx1"/>
                        </a:solidFill>
                        <a:latin typeface="Times New Roman" pitchFamily="18" charset="0"/>
                        <a:ea typeface="Calibri"/>
                        <a:cs typeface="Times New Roman"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3" name="Прямоугольник 2"/>
          <p:cNvSpPr/>
          <p:nvPr/>
        </p:nvSpPr>
        <p:spPr>
          <a:xfrm>
            <a:off x="214282" y="5572140"/>
            <a:ext cx="8715436" cy="369332"/>
          </a:xfrm>
          <a:prstGeom prst="rect">
            <a:avLst/>
          </a:prstGeom>
        </p:spPr>
        <p:txBody>
          <a:bodyPr wrap="square">
            <a:spAutoFit/>
          </a:bodyPr>
          <a:lstStyle/>
          <a:p>
            <a:r>
              <a:rPr lang="fr-FR" dirty="0" smtClean="0">
                <a:latin typeface="Times New Roman" pitchFamily="18" charset="0"/>
                <a:cs typeface="Times New Roman" pitchFamily="18" charset="0"/>
              </a:rPr>
              <a:t>Avant même d'avoir atteint l'autoroute, il </a:t>
            </a:r>
            <a:r>
              <a:rPr lang="fr-FR" dirty="0" smtClean="0">
                <a:solidFill>
                  <a:srgbClr val="FF0000"/>
                </a:solidFill>
                <a:latin typeface="Times New Roman" pitchFamily="18" charset="0"/>
                <a:cs typeface="Times New Roman" pitchFamily="18" charset="0"/>
              </a:rPr>
              <a:t>tombait</a:t>
            </a:r>
            <a:r>
              <a:rPr lang="fr-FR" b="1" dirty="0" smtClean="0">
                <a:solidFill>
                  <a:srgbClr val="3333FF"/>
                </a:solidFill>
                <a:latin typeface="Times New Roman" pitchFamily="18" charset="0"/>
                <a:cs typeface="Times New Roman" pitchFamily="18" charset="0"/>
              </a:rPr>
              <a:t> </a:t>
            </a:r>
            <a:r>
              <a:rPr lang="fr-FR" dirty="0" smtClean="0">
                <a:latin typeface="Times New Roman" pitchFamily="18" charset="0"/>
                <a:cs typeface="Times New Roman" pitchFamily="18" charset="0"/>
              </a:rPr>
              <a:t>une pluie battante</a:t>
            </a:r>
            <a:r>
              <a:rPr lang="fr-FR" dirty="0" smtClean="0">
                <a:solidFill>
                  <a:srgbClr val="FF0000"/>
                </a:solidFill>
                <a:latin typeface="Times New Roman" pitchFamily="18" charset="0"/>
                <a:cs typeface="Times New Roman" pitchFamily="18" charset="0"/>
              </a:rPr>
              <a:t>. Description  </a:t>
            </a:r>
            <a:endParaRPr lang="ru-RU" dirty="0">
              <a:solidFill>
                <a:srgbClr val="FF0000"/>
              </a:solidFill>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142844" y="142852"/>
          <a:ext cx="8786874" cy="5196840"/>
        </p:xfrm>
        <a:graphic>
          <a:graphicData uri="http://schemas.openxmlformats.org/drawingml/2006/table">
            <a:tbl>
              <a:tblPr firstRow="1" bandRow="1">
                <a:tableStyleId>{F5AB1C69-6EDB-4FF4-983F-18BD219EF322}</a:tableStyleId>
              </a:tblPr>
              <a:tblGrid>
                <a:gridCol w="7143800"/>
                <a:gridCol w="1643074"/>
              </a:tblGrid>
              <a:tr h="370840">
                <a:tc>
                  <a:txBody>
                    <a:bodyPr/>
                    <a:lstStyle/>
                    <a:p>
                      <a:pPr marL="0" indent="0" algn="just">
                        <a:lnSpc>
                          <a:spcPct val="150000"/>
                        </a:lnSpc>
                        <a:spcBef>
                          <a:spcPts val="600"/>
                        </a:spcBef>
                        <a:spcAft>
                          <a:spcPts val="0"/>
                        </a:spcAft>
                        <a:tabLst>
                          <a:tab pos="4305300" algn="l"/>
                        </a:tabLst>
                      </a:pPr>
                      <a:r>
                        <a:rPr lang="fr-FR" sz="1600" b="0" dirty="0">
                          <a:solidFill>
                            <a:schemeClr val="tx1"/>
                          </a:solidFill>
                          <a:latin typeface="Times New Roman" pitchFamily="18" charset="0"/>
                          <a:cs typeface="Times New Roman" pitchFamily="18" charset="0"/>
                        </a:rPr>
                        <a:t>Nous avons pris le chemin du retour vers cinq heures. Il y (1)</a:t>
                      </a:r>
                      <a:r>
                        <a:rPr lang="fr-FR" sz="1600" b="0" dirty="0">
                          <a:solidFill>
                            <a:srgbClr val="3333FF"/>
                          </a:solidFill>
                          <a:latin typeface="Times New Roman" pitchFamily="18" charset="0"/>
                          <a:cs typeface="Times New Roman" pitchFamily="18" charset="0"/>
                        </a:rPr>
                        <a:t> </a:t>
                      </a:r>
                      <a:r>
                        <a:rPr lang="fr-FR" sz="1600" b="1" dirty="0" smtClean="0">
                          <a:solidFill>
                            <a:srgbClr val="3333FF"/>
                          </a:solidFill>
                          <a:latin typeface="Times New Roman" pitchFamily="18" charset="0"/>
                          <a:cs typeface="Times New Roman" pitchFamily="18" charset="0"/>
                        </a:rPr>
                        <a:t>avait </a:t>
                      </a:r>
                      <a:r>
                        <a:rPr lang="fr-FR" sz="1600" b="0" dirty="0">
                          <a:solidFill>
                            <a:schemeClr val="tx1"/>
                          </a:solidFill>
                          <a:latin typeface="Times New Roman" pitchFamily="18" charset="0"/>
                          <a:cs typeface="Times New Roman" pitchFamily="18" charset="0"/>
                        </a:rPr>
                        <a:t>un vrai coucher de soleil typique du Suffolk. Le ciel (2) </a:t>
                      </a:r>
                      <a:r>
                        <a:rPr lang="fr-FR" sz="1600" b="1" dirty="0" smtClean="0">
                          <a:solidFill>
                            <a:srgbClr val="3333FF"/>
                          </a:solidFill>
                          <a:latin typeface="Times New Roman" pitchFamily="18" charset="0"/>
                          <a:cs typeface="Times New Roman" pitchFamily="18" charset="0"/>
                        </a:rPr>
                        <a:t>était </a:t>
                      </a:r>
                      <a:r>
                        <a:rPr lang="fr-FR" sz="1600" b="0" dirty="0" smtClean="0">
                          <a:solidFill>
                            <a:schemeClr val="tx1"/>
                          </a:solidFill>
                          <a:latin typeface="Times New Roman" pitchFamily="18" charset="0"/>
                          <a:cs typeface="Times New Roman" pitchFamily="18" charset="0"/>
                        </a:rPr>
                        <a:t>gris</a:t>
                      </a:r>
                      <a:r>
                        <a:rPr lang="fr-FR" sz="1600" b="0" dirty="0">
                          <a:solidFill>
                            <a:schemeClr val="tx1"/>
                          </a:solidFill>
                          <a:latin typeface="Times New Roman" pitchFamily="18" charset="0"/>
                          <a:cs typeface="Times New Roman" pitchFamily="18" charset="0"/>
                        </a:rPr>
                        <a:t>, rosé et bleu foncé, et presque trop vaste. Je (3) </a:t>
                      </a:r>
                      <a:r>
                        <a:rPr lang="fr-FR" sz="1600" b="1" kern="1200" dirty="0" smtClean="0">
                          <a:solidFill>
                            <a:srgbClr val="3333FF"/>
                          </a:solidFill>
                          <a:latin typeface="Times New Roman" pitchFamily="18" charset="0"/>
                          <a:ea typeface="+mn-ea"/>
                          <a:cs typeface="Times New Roman" pitchFamily="18" charset="0"/>
                        </a:rPr>
                        <a:t>me suis assis </a:t>
                      </a:r>
                      <a:r>
                        <a:rPr lang="fr-FR" sz="1600" b="0" dirty="0" smtClean="0">
                          <a:solidFill>
                            <a:schemeClr val="tx1"/>
                          </a:solidFill>
                          <a:latin typeface="Times New Roman" pitchFamily="18" charset="0"/>
                          <a:cs typeface="Times New Roman" pitchFamily="18" charset="0"/>
                        </a:rPr>
                        <a:t>sur </a:t>
                      </a:r>
                      <a:r>
                        <a:rPr lang="fr-FR" sz="1600" b="0" dirty="0">
                          <a:solidFill>
                            <a:schemeClr val="tx1"/>
                          </a:solidFill>
                          <a:latin typeface="Times New Roman" pitchFamily="18" charset="0"/>
                          <a:cs typeface="Times New Roman" pitchFamily="18" charset="0"/>
                        </a:rPr>
                        <a:t>la banquette arrière et, quand la portière (4) </a:t>
                      </a:r>
                      <a:r>
                        <a:rPr lang="fr-FR" sz="1600" b="1" dirty="0" smtClean="0">
                          <a:solidFill>
                            <a:srgbClr val="3333FF"/>
                          </a:solidFill>
                          <a:latin typeface="Times New Roman" pitchFamily="18" charset="0"/>
                          <a:cs typeface="Times New Roman" pitchFamily="18" charset="0"/>
                        </a:rPr>
                        <a:t>a claqué, </a:t>
                      </a:r>
                      <a:r>
                        <a:rPr lang="fr-FR" sz="1600" b="0" dirty="0" smtClean="0">
                          <a:solidFill>
                            <a:schemeClr val="tx1"/>
                          </a:solidFill>
                          <a:latin typeface="Times New Roman" pitchFamily="18" charset="0"/>
                          <a:cs typeface="Times New Roman" pitchFamily="18" charset="0"/>
                        </a:rPr>
                        <a:t>(</a:t>
                      </a:r>
                      <a:r>
                        <a:rPr lang="fr-FR" sz="1600" b="0" dirty="0">
                          <a:solidFill>
                            <a:schemeClr val="tx1"/>
                          </a:solidFill>
                          <a:latin typeface="Times New Roman" pitchFamily="18" charset="0"/>
                          <a:cs typeface="Times New Roman" pitchFamily="18" charset="0"/>
                        </a:rPr>
                        <a:t>5) </a:t>
                      </a:r>
                      <a:r>
                        <a:rPr lang="fr-FR" sz="1600" b="1" dirty="0" smtClean="0">
                          <a:solidFill>
                            <a:srgbClr val="3333FF"/>
                          </a:solidFill>
                          <a:latin typeface="Times New Roman" pitchFamily="18" charset="0"/>
                          <a:cs typeface="Times New Roman" pitchFamily="18" charset="0"/>
                        </a:rPr>
                        <a:t>j’ai éprouvé </a:t>
                      </a:r>
                      <a:r>
                        <a:rPr lang="fr-FR" sz="1600" b="0" dirty="0">
                          <a:solidFill>
                            <a:schemeClr val="tx1"/>
                          </a:solidFill>
                          <a:latin typeface="Times New Roman" pitchFamily="18" charset="0"/>
                          <a:cs typeface="Times New Roman" pitchFamily="18" charset="0"/>
                        </a:rPr>
                        <a:t>cette sensation intense et étrange que l'on éprouve à la fin d'une très bonne journée. </a:t>
                      </a:r>
                      <a:r>
                        <a:rPr lang="fr-FR" sz="1600" b="0" dirty="0" smtClean="0">
                          <a:solidFill>
                            <a:schemeClr val="tx1"/>
                          </a:solidFill>
                          <a:latin typeface="Times New Roman" pitchFamily="18" charset="0"/>
                          <a:cs typeface="Times New Roman" pitchFamily="18" charset="0"/>
                        </a:rPr>
                        <a:t>(</a:t>
                      </a:r>
                      <a:r>
                        <a:rPr lang="fr-FR" sz="1600" b="0" dirty="0">
                          <a:solidFill>
                            <a:schemeClr val="tx1"/>
                          </a:solidFill>
                          <a:latin typeface="Times New Roman" pitchFamily="18" charset="0"/>
                          <a:cs typeface="Times New Roman" pitchFamily="18" charset="0"/>
                        </a:rPr>
                        <a:t>6) </a:t>
                      </a:r>
                      <a:r>
                        <a:rPr lang="fr-FR" sz="1600" b="1" dirty="0" smtClean="0">
                          <a:solidFill>
                            <a:srgbClr val="3333FF"/>
                          </a:solidFill>
                          <a:latin typeface="Times New Roman" pitchFamily="18" charset="0"/>
                          <a:cs typeface="Times New Roman" pitchFamily="18" charset="0"/>
                        </a:rPr>
                        <a:t>J’étais </a:t>
                      </a:r>
                      <a:r>
                        <a:rPr lang="fr-FR" sz="1600" b="0" dirty="0">
                          <a:solidFill>
                            <a:schemeClr val="tx1"/>
                          </a:solidFill>
                          <a:latin typeface="Times New Roman" pitchFamily="18" charset="0"/>
                          <a:cs typeface="Times New Roman" pitchFamily="18" charset="0"/>
                        </a:rPr>
                        <a:t>triste qu'elle </a:t>
                      </a:r>
                      <a:r>
                        <a:rPr lang="fr-FR" sz="1600" b="0" dirty="0" smtClean="0">
                          <a:solidFill>
                            <a:schemeClr val="tx1"/>
                          </a:solidFill>
                          <a:latin typeface="Times New Roman" pitchFamily="18" charset="0"/>
                          <a:cs typeface="Times New Roman" pitchFamily="18" charset="0"/>
                        </a:rPr>
                        <a:t>(7)</a:t>
                      </a:r>
                      <a:r>
                        <a:rPr lang="fr-FR" sz="1600" b="0" baseline="0" dirty="0" smtClean="0">
                          <a:solidFill>
                            <a:schemeClr val="tx1"/>
                          </a:solidFill>
                          <a:latin typeface="Times New Roman" pitchFamily="18" charset="0"/>
                          <a:cs typeface="Times New Roman" pitchFamily="18" charset="0"/>
                        </a:rPr>
                        <a:t> </a:t>
                      </a:r>
                      <a:r>
                        <a:rPr lang="fr-FR" sz="1600" b="1" baseline="0" dirty="0" smtClean="0">
                          <a:solidFill>
                            <a:srgbClr val="3333FF"/>
                          </a:solidFill>
                          <a:latin typeface="Times New Roman" pitchFamily="18" charset="0"/>
                          <a:cs typeface="Times New Roman" pitchFamily="18" charset="0"/>
                        </a:rPr>
                        <a:t>s’achève</a:t>
                      </a:r>
                      <a:r>
                        <a:rPr lang="fr-FR" sz="1600" b="0" dirty="0" smtClean="0">
                          <a:solidFill>
                            <a:schemeClr val="tx1"/>
                          </a:solidFill>
                          <a:latin typeface="Times New Roman" pitchFamily="18" charset="0"/>
                          <a:cs typeface="Times New Roman" pitchFamily="18" charset="0"/>
                        </a:rPr>
                        <a:t>, </a:t>
                      </a:r>
                      <a:r>
                        <a:rPr lang="fr-FR" sz="1600" b="0" dirty="0">
                          <a:solidFill>
                            <a:schemeClr val="tx1"/>
                          </a:solidFill>
                          <a:latin typeface="Times New Roman" pitchFamily="18" charset="0"/>
                          <a:cs typeface="Times New Roman" pitchFamily="18" charset="0"/>
                        </a:rPr>
                        <a:t>mais heureux et fatigué, et content qu'elle </a:t>
                      </a:r>
                      <a:r>
                        <a:rPr lang="fr-FR" sz="1600" b="0" dirty="0" smtClean="0">
                          <a:solidFill>
                            <a:schemeClr val="tx1"/>
                          </a:solidFill>
                          <a:latin typeface="Times New Roman" pitchFamily="18" charset="0"/>
                          <a:cs typeface="Times New Roman" pitchFamily="18" charset="0"/>
                        </a:rPr>
                        <a:t>(8) </a:t>
                      </a:r>
                      <a:r>
                        <a:rPr lang="fr-FR" sz="1600" b="1" dirty="0" smtClean="0">
                          <a:solidFill>
                            <a:srgbClr val="3333FF"/>
                          </a:solidFill>
                          <a:latin typeface="Times New Roman" pitchFamily="18" charset="0"/>
                          <a:cs typeface="Times New Roman" pitchFamily="18" charset="0"/>
                        </a:rPr>
                        <a:t>soit finie</a:t>
                      </a:r>
                      <a:r>
                        <a:rPr lang="fr-FR" sz="1600" b="0" dirty="0" smtClean="0">
                          <a:solidFill>
                            <a:schemeClr val="tx1"/>
                          </a:solidFill>
                          <a:latin typeface="Times New Roman" pitchFamily="18" charset="0"/>
                          <a:cs typeface="Times New Roman" pitchFamily="18" charset="0"/>
                        </a:rPr>
                        <a:t>.</a:t>
                      </a:r>
                      <a:endParaRPr lang="ru-RU" sz="1600" b="0" dirty="0">
                        <a:solidFill>
                          <a:schemeClr val="tx1"/>
                        </a:solidFill>
                        <a:latin typeface="Times New Roman" pitchFamily="18" charset="0"/>
                        <a:cs typeface="Times New Roman" pitchFamily="18" charset="0"/>
                      </a:endParaRPr>
                    </a:p>
                    <a:p>
                      <a:pPr marL="0" marR="0" indent="0" algn="just" defTabSz="914400" rtl="0" eaLnBrk="1" fontAlgn="auto" latinLnBrk="0" hangingPunct="1">
                        <a:lnSpc>
                          <a:spcPct val="150000"/>
                        </a:lnSpc>
                        <a:spcBef>
                          <a:spcPts val="600"/>
                        </a:spcBef>
                        <a:spcAft>
                          <a:spcPts val="600"/>
                        </a:spcAft>
                        <a:buClrTx/>
                        <a:buSzTx/>
                        <a:buFontTx/>
                        <a:buNone/>
                        <a:tabLst>
                          <a:tab pos="4305300" algn="l"/>
                        </a:tabLst>
                        <a:defRPr/>
                      </a:pPr>
                      <a:r>
                        <a:rPr lang="fr-FR" sz="1600" b="0" dirty="0">
                          <a:solidFill>
                            <a:schemeClr val="tx1"/>
                          </a:solidFill>
                          <a:latin typeface="Times New Roman" pitchFamily="18" charset="0"/>
                          <a:cs typeface="Times New Roman" pitchFamily="18" charset="0"/>
                        </a:rPr>
                        <a:t>Au bout d'une heure, il </a:t>
                      </a:r>
                      <a:r>
                        <a:rPr lang="fr-FR" sz="1600" b="0" dirty="0" smtClean="0">
                          <a:solidFill>
                            <a:schemeClr val="tx1"/>
                          </a:solidFill>
                          <a:latin typeface="Times New Roman" pitchFamily="18" charset="0"/>
                          <a:cs typeface="Times New Roman" pitchFamily="18" charset="0"/>
                        </a:rPr>
                        <a:t>(9) </a:t>
                      </a:r>
                      <a:r>
                        <a:rPr lang="fr-FR" sz="1600" b="1" dirty="0" smtClean="0">
                          <a:solidFill>
                            <a:srgbClr val="3333FF"/>
                          </a:solidFill>
                          <a:latin typeface="Times New Roman" pitchFamily="18" charset="0"/>
                          <a:cs typeface="Times New Roman" pitchFamily="18" charset="0"/>
                        </a:rPr>
                        <a:t>a commencé </a:t>
                      </a:r>
                      <a:r>
                        <a:rPr lang="fr-FR" sz="1600" b="0" dirty="0">
                          <a:solidFill>
                            <a:schemeClr val="tx1"/>
                          </a:solidFill>
                          <a:latin typeface="Times New Roman" pitchFamily="18" charset="0"/>
                          <a:cs typeface="Times New Roman" pitchFamily="18" charset="0"/>
                        </a:rPr>
                        <a:t>à pleuvoir. Ça n'a rien d'exceptionnel. Le temps </a:t>
                      </a:r>
                      <a:r>
                        <a:rPr lang="fr-FR" sz="1600" b="0" dirty="0" smtClean="0">
                          <a:solidFill>
                            <a:schemeClr val="tx1"/>
                          </a:solidFill>
                          <a:latin typeface="Times New Roman" pitchFamily="18" charset="0"/>
                          <a:cs typeface="Times New Roman" pitchFamily="18" charset="0"/>
                        </a:rPr>
                        <a:t>change</a:t>
                      </a:r>
                      <a:r>
                        <a:rPr lang="fr-FR" sz="1600" b="0" baseline="0" dirty="0" smtClean="0">
                          <a:solidFill>
                            <a:schemeClr val="tx1"/>
                          </a:solidFill>
                          <a:latin typeface="Times New Roman" pitchFamily="18" charset="0"/>
                          <a:cs typeface="Times New Roman" pitchFamily="18" charset="0"/>
                        </a:rPr>
                        <a:t> </a:t>
                      </a:r>
                      <a:r>
                        <a:rPr lang="fr-FR" sz="1600" b="0" dirty="0" smtClean="0">
                          <a:solidFill>
                            <a:schemeClr val="tx1"/>
                          </a:solidFill>
                          <a:latin typeface="Times New Roman" pitchFamily="18" charset="0"/>
                          <a:cs typeface="Times New Roman" pitchFamily="18" charset="0"/>
                        </a:rPr>
                        <a:t>rapidement </a:t>
                      </a:r>
                      <a:r>
                        <a:rPr lang="fr-FR" sz="1600" b="0" dirty="0">
                          <a:solidFill>
                            <a:schemeClr val="tx1"/>
                          </a:solidFill>
                          <a:latin typeface="Times New Roman" pitchFamily="18" charset="0"/>
                          <a:cs typeface="Times New Roman" pitchFamily="18" charset="0"/>
                        </a:rPr>
                        <a:t>dans le Suffolk. Avant même d'avoir atteint l'autoroute, il (10) </a:t>
                      </a:r>
                      <a:r>
                        <a:rPr lang="fr-FR" sz="1600" b="1" dirty="0" smtClean="0">
                          <a:solidFill>
                            <a:srgbClr val="3333FF"/>
                          </a:solidFill>
                          <a:latin typeface="Times New Roman" pitchFamily="18" charset="0"/>
                          <a:cs typeface="Times New Roman" pitchFamily="18" charset="0"/>
                        </a:rPr>
                        <a:t>tombait </a:t>
                      </a:r>
                      <a:r>
                        <a:rPr lang="fr-FR" sz="1600" b="0" dirty="0">
                          <a:solidFill>
                            <a:schemeClr val="tx1"/>
                          </a:solidFill>
                          <a:latin typeface="Times New Roman" pitchFamily="18" charset="0"/>
                          <a:cs typeface="Times New Roman" pitchFamily="18" charset="0"/>
                        </a:rPr>
                        <a:t>une pluie battante. Des rafales d'aiguilles grises fouettées par le vent. Tout à coup, devant nous, sur la route, nous (11) </a:t>
                      </a:r>
                      <a:r>
                        <a:rPr lang="fr-FR" sz="1600" b="1" dirty="0" smtClean="0">
                          <a:solidFill>
                            <a:srgbClr val="3333FF"/>
                          </a:solidFill>
                          <a:latin typeface="Times New Roman" pitchFamily="18" charset="0"/>
                          <a:cs typeface="Times New Roman" pitchFamily="18" charset="0"/>
                        </a:rPr>
                        <a:t>avons aperçu</a:t>
                      </a:r>
                      <a:r>
                        <a:rPr lang="fr-FR" sz="1600" b="0" dirty="0" smtClean="0">
                          <a:solidFill>
                            <a:schemeClr val="tx1"/>
                          </a:solidFill>
                          <a:latin typeface="Times New Roman" pitchFamily="18" charset="0"/>
                          <a:cs typeface="Times New Roman" pitchFamily="18" charset="0"/>
                        </a:rPr>
                        <a:t> </a:t>
                      </a:r>
                      <a:r>
                        <a:rPr lang="fr-FR" sz="1600" b="0" dirty="0">
                          <a:solidFill>
                            <a:schemeClr val="tx1"/>
                          </a:solidFill>
                          <a:latin typeface="Times New Roman" pitchFamily="18" charset="0"/>
                          <a:cs typeface="Times New Roman" pitchFamily="18" charset="0"/>
                        </a:rPr>
                        <a:t>un homme qui (12) ______________ rapidement, serrant sa veste contre lui. Il (13) _______________________ mais il (14) ______________ nous entendre arriver car, soudain, il (15) ______________ la main, le pouce en l'air. Le signe universel de l'auto-stoppeur.</a:t>
                      </a:r>
                      <a:endParaRPr lang="ru-RU" sz="1600" b="0" dirty="0">
                        <a:solidFill>
                          <a:schemeClr val="tx1"/>
                        </a:solidFill>
                        <a:latin typeface="Times New Roman" pitchFamily="18" charset="0"/>
                        <a:ea typeface="Calibri"/>
                        <a:cs typeface="Times New Roman"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174625" indent="0">
                        <a:lnSpc>
                          <a:spcPct val="150000"/>
                        </a:lnSpc>
                        <a:spcBef>
                          <a:spcPts val="0"/>
                        </a:spcBef>
                        <a:spcAft>
                          <a:spcPts val="0"/>
                        </a:spcAft>
                      </a:pPr>
                      <a:r>
                        <a:rPr lang="fr-FR" sz="1600" b="0" dirty="0">
                          <a:solidFill>
                            <a:schemeClr val="tx1"/>
                          </a:solidFill>
                          <a:latin typeface="Times New Roman" pitchFamily="18" charset="0"/>
                          <a:cs typeface="Times New Roman" pitchFamily="18" charset="0"/>
                        </a:rPr>
                        <a:t>1. avoir</a:t>
                      </a:r>
                      <a:endParaRPr lang="ru-RU" sz="1600" b="0" dirty="0">
                        <a:solidFill>
                          <a:schemeClr val="tx1"/>
                        </a:solidFill>
                        <a:latin typeface="Times New Roman" pitchFamily="18" charset="0"/>
                        <a:cs typeface="Times New Roman" pitchFamily="18" charset="0"/>
                      </a:endParaRPr>
                    </a:p>
                    <a:p>
                      <a:pPr marL="174625" indent="0">
                        <a:lnSpc>
                          <a:spcPct val="125000"/>
                        </a:lnSpc>
                        <a:spcBef>
                          <a:spcPts val="0"/>
                        </a:spcBef>
                        <a:spcAft>
                          <a:spcPts val="0"/>
                        </a:spcAft>
                      </a:pPr>
                      <a:r>
                        <a:rPr lang="fr-FR" sz="1600" b="0" dirty="0">
                          <a:solidFill>
                            <a:schemeClr val="tx1"/>
                          </a:solidFill>
                          <a:latin typeface="Times New Roman" pitchFamily="18" charset="0"/>
                          <a:cs typeface="Times New Roman" pitchFamily="18" charset="0"/>
                        </a:rPr>
                        <a:t>2. être</a:t>
                      </a:r>
                      <a:endParaRPr lang="ru-RU" sz="1600" b="0" dirty="0">
                        <a:solidFill>
                          <a:schemeClr val="tx1"/>
                        </a:solidFill>
                        <a:latin typeface="Times New Roman" pitchFamily="18" charset="0"/>
                        <a:cs typeface="Times New Roman" pitchFamily="18" charset="0"/>
                      </a:endParaRPr>
                    </a:p>
                    <a:p>
                      <a:pPr marL="174625" indent="0">
                        <a:lnSpc>
                          <a:spcPct val="125000"/>
                        </a:lnSpc>
                        <a:spcBef>
                          <a:spcPts val="0"/>
                        </a:spcBef>
                        <a:spcAft>
                          <a:spcPts val="0"/>
                        </a:spcAft>
                      </a:pPr>
                      <a:r>
                        <a:rPr lang="fr-FR" sz="1600" b="0" dirty="0">
                          <a:solidFill>
                            <a:schemeClr val="tx1"/>
                          </a:solidFill>
                          <a:latin typeface="Times New Roman" pitchFamily="18" charset="0"/>
                          <a:cs typeface="Times New Roman" pitchFamily="18" charset="0"/>
                        </a:rPr>
                        <a:t>3. </a:t>
                      </a:r>
                      <a:r>
                        <a:rPr lang="fr-FR" sz="1600" b="0" dirty="0" smtClean="0">
                          <a:solidFill>
                            <a:schemeClr val="tx1"/>
                          </a:solidFill>
                          <a:latin typeface="Times New Roman" pitchFamily="18" charset="0"/>
                          <a:cs typeface="Times New Roman" pitchFamily="18" charset="0"/>
                        </a:rPr>
                        <a:t>s’asseoir</a:t>
                      </a:r>
                      <a:endParaRPr lang="ru-RU" sz="1600" b="0" dirty="0">
                        <a:solidFill>
                          <a:schemeClr val="tx1"/>
                        </a:solidFill>
                        <a:latin typeface="Times New Roman" pitchFamily="18" charset="0"/>
                        <a:cs typeface="Times New Roman" pitchFamily="18" charset="0"/>
                      </a:endParaRPr>
                    </a:p>
                    <a:p>
                      <a:pPr marL="174625" indent="0">
                        <a:lnSpc>
                          <a:spcPct val="125000"/>
                        </a:lnSpc>
                        <a:spcBef>
                          <a:spcPts val="0"/>
                        </a:spcBef>
                        <a:spcAft>
                          <a:spcPts val="0"/>
                        </a:spcAft>
                      </a:pPr>
                      <a:r>
                        <a:rPr lang="fr-FR" sz="1600" b="0" dirty="0">
                          <a:solidFill>
                            <a:schemeClr val="tx1"/>
                          </a:solidFill>
                          <a:latin typeface="Times New Roman" pitchFamily="18" charset="0"/>
                          <a:cs typeface="Times New Roman" pitchFamily="18" charset="0"/>
                        </a:rPr>
                        <a:t>4. claquer</a:t>
                      </a:r>
                      <a:endParaRPr lang="ru-RU" sz="1600" b="0" dirty="0">
                        <a:solidFill>
                          <a:schemeClr val="tx1"/>
                        </a:solidFill>
                        <a:latin typeface="Times New Roman" pitchFamily="18" charset="0"/>
                        <a:cs typeface="Times New Roman" pitchFamily="18" charset="0"/>
                      </a:endParaRPr>
                    </a:p>
                    <a:p>
                      <a:pPr marL="174625" indent="0">
                        <a:lnSpc>
                          <a:spcPct val="125000"/>
                        </a:lnSpc>
                        <a:spcBef>
                          <a:spcPts val="0"/>
                        </a:spcBef>
                        <a:spcAft>
                          <a:spcPts val="0"/>
                        </a:spcAft>
                      </a:pPr>
                      <a:r>
                        <a:rPr lang="fr-FR" sz="1600" b="0" dirty="0">
                          <a:solidFill>
                            <a:schemeClr val="tx1"/>
                          </a:solidFill>
                          <a:latin typeface="Times New Roman" pitchFamily="18" charset="0"/>
                          <a:cs typeface="Times New Roman" pitchFamily="18" charset="0"/>
                        </a:rPr>
                        <a:t>5. éprouver</a:t>
                      </a:r>
                      <a:endParaRPr lang="ru-RU" sz="1600" b="0" dirty="0">
                        <a:solidFill>
                          <a:schemeClr val="tx1"/>
                        </a:solidFill>
                        <a:latin typeface="Times New Roman" pitchFamily="18" charset="0"/>
                        <a:cs typeface="Times New Roman" pitchFamily="18" charset="0"/>
                      </a:endParaRPr>
                    </a:p>
                    <a:p>
                      <a:pPr marL="174625" indent="0">
                        <a:lnSpc>
                          <a:spcPct val="125000"/>
                        </a:lnSpc>
                        <a:spcBef>
                          <a:spcPts val="0"/>
                        </a:spcBef>
                        <a:spcAft>
                          <a:spcPts val="0"/>
                        </a:spcAft>
                      </a:pPr>
                      <a:r>
                        <a:rPr lang="fr-FR" sz="1600" b="0" dirty="0">
                          <a:solidFill>
                            <a:schemeClr val="tx1"/>
                          </a:solidFill>
                          <a:latin typeface="Times New Roman" pitchFamily="18" charset="0"/>
                          <a:cs typeface="Times New Roman" pitchFamily="18" charset="0"/>
                        </a:rPr>
                        <a:t>6. être</a:t>
                      </a:r>
                      <a:endParaRPr lang="ru-RU" sz="1600" b="0" dirty="0">
                        <a:solidFill>
                          <a:schemeClr val="tx1"/>
                        </a:solidFill>
                        <a:latin typeface="Times New Roman" pitchFamily="18" charset="0"/>
                        <a:cs typeface="Times New Roman" pitchFamily="18" charset="0"/>
                      </a:endParaRPr>
                    </a:p>
                    <a:p>
                      <a:pPr marL="174625" indent="0">
                        <a:lnSpc>
                          <a:spcPct val="125000"/>
                        </a:lnSpc>
                        <a:spcBef>
                          <a:spcPts val="0"/>
                        </a:spcBef>
                        <a:spcAft>
                          <a:spcPts val="0"/>
                        </a:spcAft>
                      </a:pPr>
                      <a:r>
                        <a:rPr lang="fr-FR" sz="1600" b="0" dirty="0" smtClean="0">
                          <a:solidFill>
                            <a:schemeClr val="tx1"/>
                          </a:solidFill>
                          <a:latin typeface="Times New Roman" pitchFamily="18" charset="0"/>
                          <a:cs typeface="Times New Roman" pitchFamily="18" charset="0"/>
                        </a:rPr>
                        <a:t>7. s’achever</a:t>
                      </a:r>
                    </a:p>
                    <a:p>
                      <a:pPr marL="174625" indent="0">
                        <a:lnSpc>
                          <a:spcPct val="125000"/>
                        </a:lnSpc>
                        <a:spcBef>
                          <a:spcPts val="0"/>
                        </a:spcBef>
                        <a:spcAft>
                          <a:spcPts val="0"/>
                        </a:spcAft>
                      </a:pPr>
                      <a:r>
                        <a:rPr lang="fr-FR" sz="1600" b="0" dirty="0" smtClean="0">
                          <a:solidFill>
                            <a:schemeClr val="tx1"/>
                          </a:solidFill>
                          <a:latin typeface="Times New Roman" pitchFamily="18" charset="0"/>
                          <a:cs typeface="Times New Roman" pitchFamily="18" charset="0"/>
                        </a:rPr>
                        <a:t>8. </a:t>
                      </a:r>
                      <a:r>
                        <a:rPr lang="fr-FR" sz="1600" b="0" dirty="0">
                          <a:solidFill>
                            <a:schemeClr val="tx1"/>
                          </a:solidFill>
                          <a:latin typeface="Times New Roman" pitchFamily="18" charset="0"/>
                          <a:cs typeface="Times New Roman" pitchFamily="18" charset="0"/>
                        </a:rPr>
                        <a:t>être fini</a:t>
                      </a:r>
                      <a:endParaRPr lang="ru-RU" sz="1600" b="0" dirty="0">
                        <a:solidFill>
                          <a:schemeClr val="tx1"/>
                        </a:solidFill>
                        <a:latin typeface="Times New Roman" pitchFamily="18" charset="0"/>
                        <a:cs typeface="Times New Roman" pitchFamily="18" charset="0"/>
                      </a:endParaRPr>
                    </a:p>
                    <a:p>
                      <a:pPr marL="174625" indent="0">
                        <a:lnSpc>
                          <a:spcPct val="125000"/>
                        </a:lnSpc>
                        <a:spcBef>
                          <a:spcPts val="0"/>
                        </a:spcBef>
                        <a:spcAft>
                          <a:spcPts val="0"/>
                        </a:spcAft>
                      </a:pPr>
                      <a:r>
                        <a:rPr lang="fr-FR" sz="1600" b="0" dirty="0" smtClean="0">
                          <a:solidFill>
                            <a:schemeClr val="tx1"/>
                          </a:solidFill>
                          <a:latin typeface="Times New Roman" pitchFamily="18" charset="0"/>
                          <a:cs typeface="Times New Roman" pitchFamily="18" charset="0"/>
                        </a:rPr>
                        <a:t>9. </a:t>
                      </a:r>
                      <a:r>
                        <a:rPr lang="fr-FR" sz="1600" b="0" dirty="0">
                          <a:solidFill>
                            <a:schemeClr val="tx1"/>
                          </a:solidFill>
                          <a:latin typeface="Times New Roman" pitchFamily="18" charset="0"/>
                          <a:cs typeface="Times New Roman" pitchFamily="18" charset="0"/>
                        </a:rPr>
                        <a:t>commencer</a:t>
                      </a:r>
                      <a:endParaRPr lang="ru-RU" sz="1600" b="0" dirty="0">
                        <a:solidFill>
                          <a:schemeClr val="tx1"/>
                        </a:solidFill>
                        <a:latin typeface="Times New Roman" pitchFamily="18" charset="0"/>
                        <a:cs typeface="Times New Roman" pitchFamily="18" charset="0"/>
                      </a:endParaRPr>
                    </a:p>
                    <a:p>
                      <a:pPr marL="174625" indent="0">
                        <a:lnSpc>
                          <a:spcPct val="125000"/>
                        </a:lnSpc>
                        <a:spcBef>
                          <a:spcPts val="0"/>
                        </a:spcBef>
                        <a:spcAft>
                          <a:spcPts val="0"/>
                        </a:spcAft>
                      </a:pPr>
                      <a:r>
                        <a:rPr lang="fr-FR" sz="1600" b="0" dirty="0" smtClean="0">
                          <a:solidFill>
                            <a:schemeClr val="tx1"/>
                          </a:solidFill>
                          <a:latin typeface="Times New Roman" pitchFamily="18" charset="0"/>
                          <a:cs typeface="Times New Roman" pitchFamily="18" charset="0"/>
                        </a:rPr>
                        <a:t>10. </a:t>
                      </a:r>
                      <a:r>
                        <a:rPr lang="fr-FR" sz="1600" b="0" dirty="0">
                          <a:solidFill>
                            <a:schemeClr val="tx1"/>
                          </a:solidFill>
                          <a:latin typeface="Times New Roman" pitchFamily="18" charset="0"/>
                          <a:cs typeface="Times New Roman" pitchFamily="18" charset="0"/>
                        </a:rPr>
                        <a:t>tomber</a:t>
                      </a:r>
                      <a:endParaRPr lang="ru-RU" sz="1600" b="0" dirty="0">
                        <a:solidFill>
                          <a:schemeClr val="tx1"/>
                        </a:solidFill>
                        <a:latin typeface="Times New Roman" pitchFamily="18" charset="0"/>
                        <a:cs typeface="Times New Roman" pitchFamily="18" charset="0"/>
                      </a:endParaRPr>
                    </a:p>
                    <a:p>
                      <a:pPr marL="174625" indent="0">
                        <a:lnSpc>
                          <a:spcPct val="125000"/>
                        </a:lnSpc>
                        <a:spcBef>
                          <a:spcPts val="0"/>
                        </a:spcBef>
                        <a:spcAft>
                          <a:spcPts val="0"/>
                        </a:spcAft>
                      </a:pPr>
                      <a:r>
                        <a:rPr lang="fr-FR" sz="1600" b="0" dirty="0">
                          <a:solidFill>
                            <a:schemeClr val="tx1"/>
                          </a:solidFill>
                          <a:latin typeface="Times New Roman" pitchFamily="18" charset="0"/>
                          <a:cs typeface="Times New Roman" pitchFamily="18" charset="0"/>
                        </a:rPr>
                        <a:t>11. apercevoir</a:t>
                      </a:r>
                      <a:endParaRPr lang="ru-RU" sz="1600" b="0" dirty="0">
                        <a:solidFill>
                          <a:schemeClr val="tx1"/>
                        </a:solidFill>
                        <a:latin typeface="Times New Roman" pitchFamily="18" charset="0"/>
                        <a:cs typeface="Times New Roman" pitchFamily="18" charset="0"/>
                      </a:endParaRPr>
                    </a:p>
                    <a:p>
                      <a:pPr marL="174625" indent="0">
                        <a:lnSpc>
                          <a:spcPct val="125000"/>
                        </a:lnSpc>
                        <a:spcBef>
                          <a:spcPts val="0"/>
                        </a:spcBef>
                        <a:spcAft>
                          <a:spcPts val="0"/>
                        </a:spcAft>
                      </a:pPr>
                      <a:r>
                        <a:rPr lang="fr-FR" sz="1600" b="0" dirty="0">
                          <a:solidFill>
                            <a:schemeClr val="tx1"/>
                          </a:solidFill>
                          <a:latin typeface="Times New Roman" pitchFamily="18" charset="0"/>
                          <a:cs typeface="Times New Roman" pitchFamily="18" charset="0"/>
                        </a:rPr>
                        <a:t>12. marcher</a:t>
                      </a:r>
                      <a:endParaRPr lang="ru-RU" sz="1600" b="0" dirty="0">
                        <a:solidFill>
                          <a:schemeClr val="tx1"/>
                        </a:solidFill>
                        <a:latin typeface="Times New Roman" pitchFamily="18" charset="0"/>
                        <a:cs typeface="Times New Roman" pitchFamily="18" charset="0"/>
                      </a:endParaRPr>
                    </a:p>
                    <a:p>
                      <a:pPr marL="174625" indent="0">
                        <a:lnSpc>
                          <a:spcPct val="125000"/>
                        </a:lnSpc>
                        <a:spcBef>
                          <a:spcPts val="0"/>
                        </a:spcBef>
                        <a:spcAft>
                          <a:spcPts val="0"/>
                        </a:spcAft>
                      </a:pPr>
                      <a:r>
                        <a:rPr lang="fr-FR" sz="1600" b="0" dirty="0">
                          <a:solidFill>
                            <a:schemeClr val="tx1"/>
                          </a:solidFill>
                          <a:latin typeface="Times New Roman" pitchFamily="18" charset="0"/>
                          <a:cs typeface="Times New Roman" pitchFamily="18" charset="0"/>
                        </a:rPr>
                        <a:t>13</a:t>
                      </a:r>
                      <a:r>
                        <a:rPr lang="fr-FR" sz="1600" b="0" dirty="0" smtClean="0">
                          <a:solidFill>
                            <a:schemeClr val="tx1"/>
                          </a:solidFill>
                          <a:latin typeface="Times New Roman" pitchFamily="18" charset="0"/>
                          <a:cs typeface="Times New Roman" pitchFamily="18" charset="0"/>
                        </a:rPr>
                        <a:t>. ne </a:t>
                      </a:r>
                      <a:r>
                        <a:rPr lang="fr-FR" sz="1600" b="0" dirty="0">
                          <a:solidFill>
                            <a:schemeClr val="tx1"/>
                          </a:solidFill>
                          <a:latin typeface="Times New Roman" pitchFamily="18" charset="0"/>
                          <a:cs typeface="Times New Roman" pitchFamily="18" charset="0"/>
                        </a:rPr>
                        <a:t>pas </a:t>
                      </a:r>
                      <a:r>
                        <a:rPr lang="fr-FR" sz="1600" b="0" dirty="0" smtClean="0">
                          <a:solidFill>
                            <a:schemeClr val="tx1"/>
                          </a:solidFill>
                          <a:latin typeface="Times New Roman" pitchFamily="18" charset="0"/>
                          <a:cs typeface="Times New Roman" pitchFamily="18" charset="0"/>
                        </a:rPr>
                        <a:t>se </a:t>
                      </a:r>
                      <a:r>
                        <a:rPr lang="fr-FR" sz="1600" b="0" dirty="0">
                          <a:solidFill>
                            <a:schemeClr val="tx1"/>
                          </a:solidFill>
                          <a:latin typeface="Times New Roman" pitchFamily="18" charset="0"/>
                          <a:cs typeface="Times New Roman" pitchFamily="18" charset="0"/>
                        </a:rPr>
                        <a:t>retourner</a:t>
                      </a:r>
                      <a:endParaRPr lang="ru-RU" sz="1600" b="0" dirty="0">
                        <a:solidFill>
                          <a:schemeClr val="tx1"/>
                        </a:solidFill>
                        <a:latin typeface="Times New Roman" pitchFamily="18" charset="0"/>
                        <a:cs typeface="Times New Roman" pitchFamily="18" charset="0"/>
                      </a:endParaRPr>
                    </a:p>
                    <a:p>
                      <a:pPr marL="174625" indent="0">
                        <a:lnSpc>
                          <a:spcPct val="125000"/>
                        </a:lnSpc>
                        <a:spcBef>
                          <a:spcPts val="0"/>
                        </a:spcBef>
                        <a:spcAft>
                          <a:spcPts val="0"/>
                        </a:spcAft>
                      </a:pPr>
                      <a:r>
                        <a:rPr lang="fr-FR" sz="1600" b="0" dirty="0">
                          <a:solidFill>
                            <a:schemeClr val="tx1"/>
                          </a:solidFill>
                          <a:latin typeface="Times New Roman" pitchFamily="18" charset="0"/>
                          <a:cs typeface="Times New Roman" pitchFamily="18" charset="0"/>
                        </a:rPr>
                        <a:t>14. devoir</a:t>
                      </a:r>
                      <a:endParaRPr lang="ru-RU" sz="1600" b="0" dirty="0">
                        <a:solidFill>
                          <a:schemeClr val="tx1"/>
                        </a:solidFill>
                        <a:latin typeface="Times New Roman" pitchFamily="18" charset="0"/>
                        <a:cs typeface="Times New Roman" pitchFamily="18" charset="0"/>
                      </a:endParaRPr>
                    </a:p>
                    <a:p>
                      <a:pPr marL="174625" indent="0">
                        <a:lnSpc>
                          <a:spcPct val="125000"/>
                        </a:lnSpc>
                        <a:spcBef>
                          <a:spcPts val="0"/>
                        </a:spcBef>
                        <a:spcAft>
                          <a:spcPts val="0"/>
                        </a:spcAft>
                      </a:pPr>
                      <a:r>
                        <a:rPr lang="fr-FR" sz="1600" b="0" dirty="0">
                          <a:solidFill>
                            <a:schemeClr val="tx1"/>
                          </a:solidFill>
                          <a:latin typeface="Times New Roman" pitchFamily="18" charset="0"/>
                          <a:cs typeface="Times New Roman" pitchFamily="18" charset="0"/>
                        </a:rPr>
                        <a:t>15. lever</a:t>
                      </a:r>
                      <a:endParaRPr lang="ru-RU" sz="1600" b="0" dirty="0">
                        <a:solidFill>
                          <a:schemeClr val="tx1"/>
                        </a:solidFill>
                        <a:latin typeface="Times New Roman" pitchFamily="18" charset="0"/>
                        <a:ea typeface="Calibri"/>
                        <a:cs typeface="Times New Roman"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3" name="Прямоугольник 2"/>
          <p:cNvSpPr/>
          <p:nvPr/>
        </p:nvSpPr>
        <p:spPr>
          <a:xfrm>
            <a:off x="142844" y="5572140"/>
            <a:ext cx="8858312" cy="369332"/>
          </a:xfrm>
          <a:prstGeom prst="rect">
            <a:avLst/>
          </a:prstGeom>
        </p:spPr>
        <p:txBody>
          <a:bodyPr wrap="square">
            <a:spAutoFit/>
          </a:bodyPr>
          <a:lstStyle/>
          <a:p>
            <a:r>
              <a:rPr lang="fr-FR" dirty="0" smtClean="0">
                <a:latin typeface="Times New Roman" pitchFamily="18" charset="0"/>
                <a:cs typeface="Times New Roman" pitchFamily="18" charset="0"/>
              </a:rPr>
              <a:t>...il </a:t>
            </a:r>
            <a:r>
              <a:rPr lang="fr-FR" dirty="0" smtClean="0">
                <a:solidFill>
                  <a:srgbClr val="FF0000"/>
                </a:solidFill>
                <a:latin typeface="Times New Roman" pitchFamily="18" charset="0"/>
                <a:cs typeface="Times New Roman" pitchFamily="18" charset="0"/>
              </a:rPr>
              <a:t>tombait</a:t>
            </a:r>
            <a:r>
              <a:rPr lang="fr-FR" b="1" dirty="0" smtClean="0">
                <a:solidFill>
                  <a:srgbClr val="3333FF"/>
                </a:solidFill>
                <a:latin typeface="Times New Roman" pitchFamily="18" charset="0"/>
                <a:cs typeface="Times New Roman" pitchFamily="18" charset="0"/>
              </a:rPr>
              <a:t> </a:t>
            </a:r>
            <a:r>
              <a:rPr lang="fr-FR" dirty="0" smtClean="0">
                <a:latin typeface="Times New Roman" pitchFamily="18" charset="0"/>
                <a:cs typeface="Times New Roman" pitchFamily="18" charset="0"/>
              </a:rPr>
              <a:t>une pluie battante... quand nous </a:t>
            </a:r>
            <a:r>
              <a:rPr lang="fr-FR" dirty="0" smtClean="0">
                <a:solidFill>
                  <a:srgbClr val="FF0000"/>
                </a:solidFill>
                <a:latin typeface="Times New Roman" pitchFamily="18" charset="0"/>
                <a:cs typeface="Times New Roman" pitchFamily="18" charset="0"/>
              </a:rPr>
              <a:t>avons aperçu... </a:t>
            </a:r>
            <a:r>
              <a:rPr lang="fr-FR" b="1" dirty="0" smtClean="0">
                <a:latin typeface="Times New Roman" pitchFamily="18" charset="0"/>
                <a:cs typeface="Times New Roman" pitchFamily="18" charset="0"/>
              </a:rPr>
              <a:t>—  </a:t>
            </a:r>
            <a:endParaRPr lang="ru-RU" b="1" dirty="0"/>
          </a:p>
        </p:txBody>
      </p:sp>
      <p:cxnSp>
        <p:nvCxnSpPr>
          <p:cNvPr id="5" name="Прямая соединительная линия 4"/>
          <p:cNvCxnSpPr/>
          <p:nvPr/>
        </p:nvCxnSpPr>
        <p:spPr>
          <a:xfrm rot="5400000">
            <a:off x="5750727" y="5750735"/>
            <a:ext cx="142876" cy="71438"/>
          </a:xfrm>
          <a:prstGeom prst="line">
            <a:avLst/>
          </a:prstGeom>
        </p:spPr>
        <p:style>
          <a:lnRef idx="1">
            <a:schemeClr val="dk1"/>
          </a:lnRef>
          <a:fillRef idx="0">
            <a:schemeClr val="dk1"/>
          </a:fillRef>
          <a:effectRef idx="0">
            <a:schemeClr val="dk1"/>
          </a:effectRef>
          <a:fontRef idx="minor">
            <a:schemeClr val="tx1"/>
          </a:fontRef>
        </p:style>
      </p:cxn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142844" y="142852"/>
          <a:ext cx="8786874" cy="4937760"/>
        </p:xfrm>
        <a:graphic>
          <a:graphicData uri="http://schemas.openxmlformats.org/drawingml/2006/table">
            <a:tbl>
              <a:tblPr firstRow="1" bandRow="1">
                <a:tableStyleId>{F5AB1C69-6EDB-4FF4-983F-18BD219EF322}</a:tableStyleId>
              </a:tblPr>
              <a:tblGrid>
                <a:gridCol w="7143800"/>
                <a:gridCol w="1643074"/>
              </a:tblGrid>
              <a:tr h="370840">
                <a:tc>
                  <a:txBody>
                    <a:bodyPr/>
                    <a:lstStyle/>
                    <a:p>
                      <a:pPr marL="0" indent="0" algn="just">
                        <a:lnSpc>
                          <a:spcPct val="150000"/>
                        </a:lnSpc>
                        <a:spcBef>
                          <a:spcPts val="600"/>
                        </a:spcBef>
                        <a:spcAft>
                          <a:spcPts val="0"/>
                        </a:spcAft>
                      </a:pPr>
                      <a:r>
                        <a:rPr lang="fr-FR" sz="1600" b="0" dirty="0">
                          <a:solidFill>
                            <a:schemeClr val="tx1"/>
                          </a:solidFill>
                          <a:latin typeface="Times New Roman" pitchFamily="18" charset="0"/>
                          <a:cs typeface="Times New Roman" pitchFamily="18" charset="0"/>
                        </a:rPr>
                        <a:t>Nous avons pris le chemin du retour vers cinq heures. Il y (1)</a:t>
                      </a:r>
                      <a:r>
                        <a:rPr lang="fr-FR" sz="1600" b="0" dirty="0">
                          <a:solidFill>
                            <a:srgbClr val="3333FF"/>
                          </a:solidFill>
                          <a:latin typeface="Times New Roman" pitchFamily="18" charset="0"/>
                          <a:cs typeface="Times New Roman" pitchFamily="18" charset="0"/>
                        </a:rPr>
                        <a:t> </a:t>
                      </a:r>
                      <a:r>
                        <a:rPr lang="fr-FR" sz="1600" b="1" dirty="0" smtClean="0">
                          <a:solidFill>
                            <a:srgbClr val="3333FF"/>
                          </a:solidFill>
                          <a:latin typeface="Times New Roman" pitchFamily="18" charset="0"/>
                          <a:cs typeface="Times New Roman" pitchFamily="18" charset="0"/>
                        </a:rPr>
                        <a:t>avait </a:t>
                      </a:r>
                      <a:r>
                        <a:rPr lang="fr-FR" sz="1600" b="0" dirty="0">
                          <a:solidFill>
                            <a:schemeClr val="tx1"/>
                          </a:solidFill>
                          <a:latin typeface="Times New Roman" pitchFamily="18" charset="0"/>
                          <a:cs typeface="Times New Roman" pitchFamily="18" charset="0"/>
                        </a:rPr>
                        <a:t>un vrai coucher de soleil typique du Suffolk. Le ciel (2) </a:t>
                      </a:r>
                      <a:r>
                        <a:rPr lang="fr-FR" sz="1600" b="1" dirty="0" smtClean="0">
                          <a:solidFill>
                            <a:srgbClr val="3333FF"/>
                          </a:solidFill>
                          <a:latin typeface="Times New Roman" pitchFamily="18" charset="0"/>
                          <a:cs typeface="Times New Roman" pitchFamily="18" charset="0"/>
                        </a:rPr>
                        <a:t>était </a:t>
                      </a:r>
                      <a:r>
                        <a:rPr lang="fr-FR" sz="1600" b="0" dirty="0" smtClean="0">
                          <a:solidFill>
                            <a:schemeClr val="tx1"/>
                          </a:solidFill>
                          <a:latin typeface="Times New Roman" pitchFamily="18" charset="0"/>
                          <a:cs typeface="Times New Roman" pitchFamily="18" charset="0"/>
                        </a:rPr>
                        <a:t>gris</a:t>
                      </a:r>
                      <a:r>
                        <a:rPr lang="fr-FR" sz="1600" b="0" dirty="0">
                          <a:solidFill>
                            <a:schemeClr val="tx1"/>
                          </a:solidFill>
                          <a:latin typeface="Times New Roman" pitchFamily="18" charset="0"/>
                          <a:cs typeface="Times New Roman" pitchFamily="18" charset="0"/>
                        </a:rPr>
                        <a:t>, rosé et bleu foncé, et presque trop vaste. Je (3) </a:t>
                      </a:r>
                      <a:r>
                        <a:rPr lang="fr-FR" sz="1600" b="1" kern="1200" dirty="0" smtClean="0">
                          <a:solidFill>
                            <a:srgbClr val="3333FF"/>
                          </a:solidFill>
                          <a:latin typeface="Times New Roman" pitchFamily="18" charset="0"/>
                          <a:ea typeface="+mn-ea"/>
                          <a:cs typeface="Times New Roman" pitchFamily="18" charset="0"/>
                        </a:rPr>
                        <a:t>me suis assis </a:t>
                      </a:r>
                      <a:r>
                        <a:rPr lang="fr-FR" sz="1600" b="0" dirty="0" smtClean="0">
                          <a:solidFill>
                            <a:schemeClr val="tx1"/>
                          </a:solidFill>
                          <a:latin typeface="Times New Roman" pitchFamily="18" charset="0"/>
                          <a:cs typeface="Times New Roman" pitchFamily="18" charset="0"/>
                        </a:rPr>
                        <a:t>sur </a:t>
                      </a:r>
                      <a:r>
                        <a:rPr lang="fr-FR" sz="1600" b="0" dirty="0">
                          <a:solidFill>
                            <a:schemeClr val="tx1"/>
                          </a:solidFill>
                          <a:latin typeface="Times New Roman" pitchFamily="18" charset="0"/>
                          <a:cs typeface="Times New Roman" pitchFamily="18" charset="0"/>
                        </a:rPr>
                        <a:t>la banquette arrière et, quand la portière (4) </a:t>
                      </a:r>
                      <a:r>
                        <a:rPr lang="fr-FR" sz="1600" b="1" dirty="0" smtClean="0">
                          <a:solidFill>
                            <a:srgbClr val="3333FF"/>
                          </a:solidFill>
                          <a:latin typeface="Times New Roman" pitchFamily="18" charset="0"/>
                          <a:cs typeface="Times New Roman" pitchFamily="18" charset="0"/>
                        </a:rPr>
                        <a:t>a claqué, </a:t>
                      </a:r>
                      <a:r>
                        <a:rPr lang="fr-FR" sz="1600" b="0" dirty="0" smtClean="0">
                          <a:solidFill>
                            <a:schemeClr val="tx1"/>
                          </a:solidFill>
                          <a:latin typeface="Times New Roman" pitchFamily="18" charset="0"/>
                          <a:cs typeface="Times New Roman" pitchFamily="18" charset="0"/>
                        </a:rPr>
                        <a:t>(</a:t>
                      </a:r>
                      <a:r>
                        <a:rPr lang="fr-FR" sz="1600" b="0" dirty="0">
                          <a:solidFill>
                            <a:schemeClr val="tx1"/>
                          </a:solidFill>
                          <a:latin typeface="Times New Roman" pitchFamily="18" charset="0"/>
                          <a:cs typeface="Times New Roman" pitchFamily="18" charset="0"/>
                        </a:rPr>
                        <a:t>5) </a:t>
                      </a:r>
                      <a:r>
                        <a:rPr lang="fr-FR" sz="1600" b="1" dirty="0" smtClean="0">
                          <a:solidFill>
                            <a:srgbClr val="3333FF"/>
                          </a:solidFill>
                          <a:latin typeface="Times New Roman" pitchFamily="18" charset="0"/>
                          <a:cs typeface="Times New Roman" pitchFamily="18" charset="0"/>
                        </a:rPr>
                        <a:t>j’ai éprouvé </a:t>
                      </a:r>
                      <a:r>
                        <a:rPr lang="fr-FR" sz="1600" b="0" dirty="0">
                          <a:solidFill>
                            <a:schemeClr val="tx1"/>
                          </a:solidFill>
                          <a:latin typeface="Times New Roman" pitchFamily="18" charset="0"/>
                          <a:cs typeface="Times New Roman" pitchFamily="18" charset="0"/>
                        </a:rPr>
                        <a:t>cette sensation intense et étrange que l'on éprouve à la fin d'une très bonne journée. </a:t>
                      </a:r>
                      <a:r>
                        <a:rPr lang="fr-FR" sz="1600" b="0" dirty="0" smtClean="0">
                          <a:solidFill>
                            <a:schemeClr val="tx1"/>
                          </a:solidFill>
                          <a:latin typeface="Times New Roman" pitchFamily="18" charset="0"/>
                          <a:cs typeface="Times New Roman" pitchFamily="18" charset="0"/>
                        </a:rPr>
                        <a:t>(</a:t>
                      </a:r>
                      <a:r>
                        <a:rPr lang="fr-FR" sz="1600" b="0" dirty="0">
                          <a:solidFill>
                            <a:schemeClr val="tx1"/>
                          </a:solidFill>
                          <a:latin typeface="Times New Roman" pitchFamily="18" charset="0"/>
                          <a:cs typeface="Times New Roman" pitchFamily="18" charset="0"/>
                        </a:rPr>
                        <a:t>6) </a:t>
                      </a:r>
                      <a:r>
                        <a:rPr lang="fr-FR" sz="1600" b="1" dirty="0" smtClean="0">
                          <a:solidFill>
                            <a:srgbClr val="3333FF"/>
                          </a:solidFill>
                          <a:latin typeface="Times New Roman" pitchFamily="18" charset="0"/>
                          <a:cs typeface="Times New Roman" pitchFamily="18" charset="0"/>
                        </a:rPr>
                        <a:t>J’étais </a:t>
                      </a:r>
                      <a:r>
                        <a:rPr lang="fr-FR" sz="1600" b="0" dirty="0">
                          <a:solidFill>
                            <a:schemeClr val="tx1"/>
                          </a:solidFill>
                          <a:latin typeface="Times New Roman" pitchFamily="18" charset="0"/>
                          <a:cs typeface="Times New Roman" pitchFamily="18" charset="0"/>
                        </a:rPr>
                        <a:t>triste qu'elle </a:t>
                      </a:r>
                      <a:r>
                        <a:rPr lang="fr-FR" sz="1600" b="0" dirty="0" smtClean="0">
                          <a:solidFill>
                            <a:schemeClr val="tx1"/>
                          </a:solidFill>
                          <a:latin typeface="Times New Roman" pitchFamily="18" charset="0"/>
                          <a:cs typeface="Times New Roman" pitchFamily="18" charset="0"/>
                        </a:rPr>
                        <a:t>(7)</a:t>
                      </a:r>
                      <a:r>
                        <a:rPr lang="fr-FR" sz="1600" b="0" baseline="0" dirty="0" smtClean="0">
                          <a:solidFill>
                            <a:schemeClr val="tx1"/>
                          </a:solidFill>
                          <a:latin typeface="Times New Roman" pitchFamily="18" charset="0"/>
                          <a:cs typeface="Times New Roman" pitchFamily="18" charset="0"/>
                        </a:rPr>
                        <a:t> </a:t>
                      </a:r>
                      <a:r>
                        <a:rPr lang="fr-FR" sz="1600" b="1" baseline="0" dirty="0" smtClean="0">
                          <a:solidFill>
                            <a:srgbClr val="3333FF"/>
                          </a:solidFill>
                          <a:latin typeface="Times New Roman" pitchFamily="18" charset="0"/>
                          <a:cs typeface="Times New Roman" pitchFamily="18" charset="0"/>
                        </a:rPr>
                        <a:t>s’achève</a:t>
                      </a:r>
                      <a:r>
                        <a:rPr lang="fr-FR" sz="1600" b="0" dirty="0" smtClean="0">
                          <a:solidFill>
                            <a:schemeClr val="tx1"/>
                          </a:solidFill>
                          <a:latin typeface="Times New Roman" pitchFamily="18" charset="0"/>
                          <a:cs typeface="Times New Roman" pitchFamily="18" charset="0"/>
                        </a:rPr>
                        <a:t>, </a:t>
                      </a:r>
                      <a:r>
                        <a:rPr lang="fr-FR" sz="1600" b="0" dirty="0">
                          <a:solidFill>
                            <a:schemeClr val="tx1"/>
                          </a:solidFill>
                          <a:latin typeface="Times New Roman" pitchFamily="18" charset="0"/>
                          <a:cs typeface="Times New Roman" pitchFamily="18" charset="0"/>
                        </a:rPr>
                        <a:t>mais heureux et fatigué, et content qu'elle </a:t>
                      </a:r>
                      <a:r>
                        <a:rPr lang="fr-FR" sz="1600" b="0" dirty="0" smtClean="0">
                          <a:solidFill>
                            <a:schemeClr val="tx1"/>
                          </a:solidFill>
                          <a:latin typeface="Times New Roman" pitchFamily="18" charset="0"/>
                          <a:cs typeface="Times New Roman" pitchFamily="18" charset="0"/>
                        </a:rPr>
                        <a:t>(8) </a:t>
                      </a:r>
                      <a:r>
                        <a:rPr lang="fr-FR" sz="1600" b="1" dirty="0" smtClean="0">
                          <a:solidFill>
                            <a:srgbClr val="3333FF"/>
                          </a:solidFill>
                          <a:latin typeface="Times New Roman" pitchFamily="18" charset="0"/>
                          <a:cs typeface="Times New Roman" pitchFamily="18" charset="0"/>
                        </a:rPr>
                        <a:t>soit finie</a:t>
                      </a:r>
                      <a:r>
                        <a:rPr lang="fr-FR" sz="1600" b="0" dirty="0" smtClean="0">
                          <a:solidFill>
                            <a:schemeClr val="tx1"/>
                          </a:solidFill>
                          <a:latin typeface="Times New Roman" pitchFamily="18" charset="0"/>
                          <a:cs typeface="Times New Roman" pitchFamily="18" charset="0"/>
                        </a:rPr>
                        <a:t>.</a:t>
                      </a:r>
                      <a:endParaRPr lang="ru-RU" sz="1600" b="0" dirty="0">
                        <a:solidFill>
                          <a:schemeClr val="tx1"/>
                        </a:solidFill>
                        <a:latin typeface="Times New Roman" pitchFamily="18" charset="0"/>
                        <a:cs typeface="Times New Roman" pitchFamily="18" charset="0"/>
                      </a:endParaRPr>
                    </a:p>
                    <a:p>
                      <a:pPr marL="0" marR="0" indent="0" algn="just" defTabSz="914400" rtl="0" eaLnBrk="1" fontAlgn="auto" latinLnBrk="0" hangingPunct="1">
                        <a:lnSpc>
                          <a:spcPct val="150000"/>
                        </a:lnSpc>
                        <a:spcBef>
                          <a:spcPts val="600"/>
                        </a:spcBef>
                        <a:spcAft>
                          <a:spcPts val="600"/>
                        </a:spcAft>
                        <a:buClrTx/>
                        <a:buSzTx/>
                        <a:buFontTx/>
                        <a:buNone/>
                        <a:tabLst/>
                        <a:defRPr/>
                      </a:pPr>
                      <a:r>
                        <a:rPr lang="fr-FR" sz="1600" b="0" dirty="0">
                          <a:solidFill>
                            <a:schemeClr val="tx1"/>
                          </a:solidFill>
                          <a:latin typeface="Times New Roman" pitchFamily="18" charset="0"/>
                          <a:cs typeface="Times New Roman" pitchFamily="18" charset="0"/>
                        </a:rPr>
                        <a:t>Au bout d'une heure, il </a:t>
                      </a:r>
                      <a:r>
                        <a:rPr lang="fr-FR" sz="1600" b="0" dirty="0" smtClean="0">
                          <a:solidFill>
                            <a:schemeClr val="tx1"/>
                          </a:solidFill>
                          <a:latin typeface="Times New Roman" pitchFamily="18" charset="0"/>
                          <a:cs typeface="Times New Roman" pitchFamily="18" charset="0"/>
                        </a:rPr>
                        <a:t>(9) </a:t>
                      </a:r>
                      <a:r>
                        <a:rPr lang="fr-FR" sz="1600" b="1" dirty="0" smtClean="0">
                          <a:solidFill>
                            <a:srgbClr val="3333FF"/>
                          </a:solidFill>
                          <a:latin typeface="Times New Roman" pitchFamily="18" charset="0"/>
                          <a:cs typeface="Times New Roman" pitchFamily="18" charset="0"/>
                        </a:rPr>
                        <a:t>a commencé </a:t>
                      </a:r>
                      <a:r>
                        <a:rPr lang="fr-FR" sz="1600" b="0" dirty="0">
                          <a:solidFill>
                            <a:schemeClr val="tx1"/>
                          </a:solidFill>
                          <a:latin typeface="Times New Roman" pitchFamily="18" charset="0"/>
                          <a:cs typeface="Times New Roman" pitchFamily="18" charset="0"/>
                        </a:rPr>
                        <a:t>à pleuvoir. Ça n'a rien d'exceptionnel. Le temps </a:t>
                      </a:r>
                      <a:r>
                        <a:rPr lang="fr-FR" sz="1600" b="0" dirty="0" smtClean="0">
                          <a:solidFill>
                            <a:schemeClr val="tx1"/>
                          </a:solidFill>
                          <a:latin typeface="Times New Roman" pitchFamily="18" charset="0"/>
                          <a:cs typeface="Times New Roman" pitchFamily="18" charset="0"/>
                        </a:rPr>
                        <a:t>change</a:t>
                      </a:r>
                      <a:r>
                        <a:rPr lang="fr-FR" sz="1600" b="0" baseline="0" dirty="0" smtClean="0">
                          <a:solidFill>
                            <a:schemeClr val="tx1"/>
                          </a:solidFill>
                          <a:latin typeface="Times New Roman" pitchFamily="18" charset="0"/>
                          <a:cs typeface="Times New Roman" pitchFamily="18" charset="0"/>
                        </a:rPr>
                        <a:t> </a:t>
                      </a:r>
                      <a:r>
                        <a:rPr lang="fr-FR" sz="1600" b="0" dirty="0" smtClean="0">
                          <a:solidFill>
                            <a:schemeClr val="tx1"/>
                          </a:solidFill>
                          <a:latin typeface="Times New Roman" pitchFamily="18" charset="0"/>
                          <a:cs typeface="Times New Roman" pitchFamily="18" charset="0"/>
                        </a:rPr>
                        <a:t>rapidement </a:t>
                      </a:r>
                      <a:r>
                        <a:rPr lang="fr-FR" sz="1600" b="0" dirty="0">
                          <a:solidFill>
                            <a:schemeClr val="tx1"/>
                          </a:solidFill>
                          <a:latin typeface="Times New Roman" pitchFamily="18" charset="0"/>
                          <a:cs typeface="Times New Roman" pitchFamily="18" charset="0"/>
                        </a:rPr>
                        <a:t>dans le Suffolk. Avant même d'avoir atteint l'autoroute, il (10) </a:t>
                      </a:r>
                      <a:r>
                        <a:rPr lang="fr-FR" sz="1600" b="1" dirty="0" smtClean="0">
                          <a:solidFill>
                            <a:srgbClr val="3333FF"/>
                          </a:solidFill>
                          <a:latin typeface="Times New Roman" pitchFamily="18" charset="0"/>
                          <a:cs typeface="Times New Roman" pitchFamily="18" charset="0"/>
                        </a:rPr>
                        <a:t>tombait </a:t>
                      </a:r>
                      <a:r>
                        <a:rPr lang="fr-FR" sz="1600" b="0" dirty="0">
                          <a:solidFill>
                            <a:schemeClr val="tx1"/>
                          </a:solidFill>
                          <a:latin typeface="Times New Roman" pitchFamily="18" charset="0"/>
                          <a:cs typeface="Times New Roman" pitchFamily="18" charset="0"/>
                        </a:rPr>
                        <a:t>une pluie battante. Des rafales d'aiguilles grises fouettées par le vent. Tout à coup, devant nous, sur la route, nous (11) </a:t>
                      </a:r>
                      <a:r>
                        <a:rPr lang="fr-FR" sz="1600" b="1" dirty="0" smtClean="0">
                          <a:solidFill>
                            <a:srgbClr val="3333FF"/>
                          </a:solidFill>
                          <a:latin typeface="Times New Roman" pitchFamily="18" charset="0"/>
                          <a:cs typeface="Times New Roman" pitchFamily="18" charset="0"/>
                        </a:rPr>
                        <a:t>avons aperçu</a:t>
                      </a:r>
                      <a:r>
                        <a:rPr lang="fr-FR" sz="1600" b="0" dirty="0" smtClean="0">
                          <a:solidFill>
                            <a:schemeClr val="tx1"/>
                          </a:solidFill>
                          <a:latin typeface="Times New Roman" pitchFamily="18" charset="0"/>
                          <a:cs typeface="Times New Roman" pitchFamily="18" charset="0"/>
                        </a:rPr>
                        <a:t> </a:t>
                      </a:r>
                      <a:r>
                        <a:rPr lang="fr-FR" sz="1600" b="0" dirty="0">
                          <a:solidFill>
                            <a:schemeClr val="tx1"/>
                          </a:solidFill>
                          <a:latin typeface="Times New Roman" pitchFamily="18" charset="0"/>
                          <a:cs typeface="Times New Roman" pitchFamily="18" charset="0"/>
                        </a:rPr>
                        <a:t>un homme qui (12) </a:t>
                      </a:r>
                      <a:r>
                        <a:rPr lang="fr-FR" sz="1600" b="1" dirty="0" smtClean="0">
                          <a:solidFill>
                            <a:srgbClr val="3333FF"/>
                          </a:solidFill>
                          <a:latin typeface="Times New Roman" pitchFamily="18" charset="0"/>
                          <a:cs typeface="Times New Roman" pitchFamily="18" charset="0"/>
                        </a:rPr>
                        <a:t>marchait </a:t>
                      </a:r>
                      <a:r>
                        <a:rPr lang="fr-FR" sz="1600" b="0" dirty="0">
                          <a:solidFill>
                            <a:schemeClr val="tx1"/>
                          </a:solidFill>
                          <a:latin typeface="Times New Roman" pitchFamily="18" charset="0"/>
                          <a:cs typeface="Times New Roman" pitchFamily="18" charset="0"/>
                        </a:rPr>
                        <a:t>rapidement, serrant sa veste contre lui. Il (13) _______________________ mais il (14) ______________ nous entendre arriver car, soudain, il (15) ______________ la main, le pouce en l'air. Le signe universel de l'auto-stoppeur.</a:t>
                      </a:r>
                      <a:endParaRPr lang="ru-RU" sz="1600" b="0" dirty="0">
                        <a:solidFill>
                          <a:schemeClr val="tx1"/>
                        </a:solidFill>
                        <a:latin typeface="Times New Roman" pitchFamily="18" charset="0"/>
                        <a:ea typeface="Calibri"/>
                        <a:cs typeface="Times New Roman"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174625" indent="0">
                        <a:lnSpc>
                          <a:spcPct val="150000"/>
                        </a:lnSpc>
                        <a:spcBef>
                          <a:spcPts val="0"/>
                        </a:spcBef>
                        <a:spcAft>
                          <a:spcPts val="0"/>
                        </a:spcAft>
                      </a:pPr>
                      <a:r>
                        <a:rPr lang="fr-FR" sz="1600" b="0" dirty="0">
                          <a:solidFill>
                            <a:schemeClr val="tx1"/>
                          </a:solidFill>
                          <a:latin typeface="Times New Roman" pitchFamily="18" charset="0"/>
                          <a:cs typeface="Times New Roman" pitchFamily="18" charset="0"/>
                        </a:rPr>
                        <a:t>1. avoir</a:t>
                      </a:r>
                      <a:endParaRPr lang="ru-RU" sz="1600" b="0" dirty="0">
                        <a:solidFill>
                          <a:schemeClr val="tx1"/>
                        </a:solidFill>
                        <a:latin typeface="Times New Roman" pitchFamily="18" charset="0"/>
                        <a:cs typeface="Times New Roman" pitchFamily="18" charset="0"/>
                      </a:endParaRPr>
                    </a:p>
                    <a:p>
                      <a:pPr marL="174625" indent="0">
                        <a:lnSpc>
                          <a:spcPct val="125000"/>
                        </a:lnSpc>
                        <a:spcBef>
                          <a:spcPts val="0"/>
                        </a:spcBef>
                        <a:spcAft>
                          <a:spcPts val="0"/>
                        </a:spcAft>
                      </a:pPr>
                      <a:r>
                        <a:rPr lang="fr-FR" sz="1600" b="0" dirty="0">
                          <a:solidFill>
                            <a:schemeClr val="tx1"/>
                          </a:solidFill>
                          <a:latin typeface="Times New Roman" pitchFamily="18" charset="0"/>
                          <a:cs typeface="Times New Roman" pitchFamily="18" charset="0"/>
                        </a:rPr>
                        <a:t>2. être</a:t>
                      </a:r>
                      <a:endParaRPr lang="ru-RU" sz="1600" b="0" dirty="0">
                        <a:solidFill>
                          <a:schemeClr val="tx1"/>
                        </a:solidFill>
                        <a:latin typeface="Times New Roman" pitchFamily="18" charset="0"/>
                        <a:cs typeface="Times New Roman" pitchFamily="18" charset="0"/>
                      </a:endParaRPr>
                    </a:p>
                    <a:p>
                      <a:pPr marL="174625" indent="0">
                        <a:lnSpc>
                          <a:spcPct val="125000"/>
                        </a:lnSpc>
                        <a:spcBef>
                          <a:spcPts val="0"/>
                        </a:spcBef>
                        <a:spcAft>
                          <a:spcPts val="0"/>
                        </a:spcAft>
                      </a:pPr>
                      <a:r>
                        <a:rPr lang="fr-FR" sz="1600" b="0" dirty="0">
                          <a:solidFill>
                            <a:schemeClr val="tx1"/>
                          </a:solidFill>
                          <a:latin typeface="Times New Roman" pitchFamily="18" charset="0"/>
                          <a:cs typeface="Times New Roman" pitchFamily="18" charset="0"/>
                        </a:rPr>
                        <a:t>3. </a:t>
                      </a:r>
                      <a:r>
                        <a:rPr lang="fr-FR" sz="1600" b="0" dirty="0" smtClean="0">
                          <a:solidFill>
                            <a:schemeClr val="tx1"/>
                          </a:solidFill>
                          <a:latin typeface="Times New Roman" pitchFamily="18" charset="0"/>
                          <a:cs typeface="Times New Roman" pitchFamily="18" charset="0"/>
                        </a:rPr>
                        <a:t>s’asseoir</a:t>
                      </a:r>
                      <a:endParaRPr lang="ru-RU" sz="1600" b="0" dirty="0">
                        <a:solidFill>
                          <a:schemeClr val="tx1"/>
                        </a:solidFill>
                        <a:latin typeface="Times New Roman" pitchFamily="18" charset="0"/>
                        <a:cs typeface="Times New Roman" pitchFamily="18" charset="0"/>
                      </a:endParaRPr>
                    </a:p>
                    <a:p>
                      <a:pPr marL="174625" indent="0">
                        <a:lnSpc>
                          <a:spcPct val="125000"/>
                        </a:lnSpc>
                        <a:spcBef>
                          <a:spcPts val="0"/>
                        </a:spcBef>
                        <a:spcAft>
                          <a:spcPts val="0"/>
                        </a:spcAft>
                      </a:pPr>
                      <a:r>
                        <a:rPr lang="fr-FR" sz="1600" b="0" dirty="0">
                          <a:solidFill>
                            <a:schemeClr val="tx1"/>
                          </a:solidFill>
                          <a:latin typeface="Times New Roman" pitchFamily="18" charset="0"/>
                          <a:cs typeface="Times New Roman" pitchFamily="18" charset="0"/>
                        </a:rPr>
                        <a:t>4. claquer</a:t>
                      </a:r>
                      <a:endParaRPr lang="ru-RU" sz="1600" b="0" dirty="0">
                        <a:solidFill>
                          <a:schemeClr val="tx1"/>
                        </a:solidFill>
                        <a:latin typeface="Times New Roman" pitchFamily="18" charset="0"/>
                        <a:cs typeface="Times New Roman" pitchFamily="18" charset="0"/>
                      </a:endParaRPr>
                    </a:p>
                    <a:p>
                      <a:pPr marL="174625" indent="0">
                        <a:lnSpc>
                          <a:spcPct val="125000"/>
                        </a:lnSpc>
                        <a:spcBef>
                          <a:spcPts val="0"/>
                        </a:spcBef>
                        <a:spcAft>
                          <a:spcPts val="0"/>
                        </a:spcAft>
                      </a:pPr>
                      <a:r>
                        <a:rPr lang="fr-FR" sz="1600" b="0" dirty="0">
                          <a:solidFill>
                            <a:schemeClr val="tx1"/>
                          </a:solidFill>
                          <a:latin typeface="Times New Roman" pitchFamily="18" charset="0"/>
                          <a:cs typeface="Times New Roman" pitchFamily="18" charset="0"/>
                        </a:rPr>
                        <a:t>5. éprouver</a:t>
                      </a:r>
                      <a:endParaRPr lang="ru-RU" sz="1600" b="0" dirty="0">
                        <a:solidFill>
                          <a:schemeClr val="tx1"/>
                        </a:solidFill>
                        <a:latin typeface="Times New Roman" pitchFamily="18" charset="0"/>
                        <a:cs typeface="Times New Roman" pitchFamily="18" charset="0"/>
                      </a:endParaRPr>
                    </a:p>
                    <a:p>
                      <a:pPr marL="174625" indent="0">
                        <a:lnSpc>
                          <a:spcPct val="125000"/>
                        </a:lnSpc>
                        <a:spcBef>
                          <a:spcPts val="0"/>
                        </a:spcBef>
                        <a:spcAft>
                          <a:spcPts val="0"/>
                        </a:spcAft>
                      </a:pPr>
                      <a:r>
                        <a:rPr lang="fr-FR" sz="1600" b="0" dirty="0">
                          <a:solidFill>
                            <a:schemeClr val="tx1"/>
                          </a:solidFill>
                          <a:latin typeface="Times New Roman" pitchFamily="18" charset="0"/>
                          <a:cs typeface="Times New Roman" pitchFamily="18" charset="0"/>
                        </a:rPr>
                        <a:t>6. être</a:t>
                      </a:r>
                      <a:endParaRPr lang="ru-RU" sz="1600" b="0" dirty="0">
                        <a:solidFill>
                          <a:schemeClr val="tx1"/>
                        </a:solidFill>
                        <a:latin typeface="Times New Roman" pitchFamily="18" charset="0"/>
                        <a:cs typeface="Times New Roman" pitchFamily="18" charset="0"/>
                      </a:endParaRPr>
                    </a:p>
                    <a:p>
                      <a:pPr marL="174625" indent="0">
                        <a:lnSpc>
                          <a:spcPct val="125000"/>
                        </a:lnSpc>
                        <a:spcBef>
                          <a:spcPts val="0"/>
                        </a:spcBef>
                        <a:spcAft>
                          <a:spcPts val="0"/>
                        </a:spcAft>
                      </a:pPr>
                      <a:r>
                        <a:rPr lang="fr-FR" sz="1600" b="0" dirty="0" smtClean="0">
                          <a:solidFill>
                            <a:schemeClr val="tx1"/>
                          </a:solidFill>
                          <a:latin typeface="Times New Roman" pitchFamily="18" charset="0"/>
                          <a:cs typeface="Times New Roman" pitchFamily="18" charset="0"/>
                        </a:rPr>
                        <a:t>7. s’achever</a:t>
                      </a:r>
                    </a:p>
                    <a:p>
                      <a:pPr marL="174625" indent="0">
                        <a:lnSpc>
                          <a:spcPct val="125000"/>
                        </a:lnSpc>
                        <a:spcBef>
                          <a:spcPts val="0"/>
                        </a:spcBef>
                        <a:spcAft>
                          <a:spcPts val="0"/>
                        </a:spcAft>
                      </a:pPr>
                      <a:r>
                        <a:rPr lang="fr-FR" sz="1600" b="0" dirty="0" smtClean="0">
                          <a:solidFill>
                            <a:schemeClr val="tx1"/>
                          </a:solidFill>
                          <a:latin typeface="Times New Roman" pitchFamily="18" charset="0"/>
                          <a:cs typeface="Times New Roman" pitchFamily="18" charset="0"/>
                        </a:rPr>
                        <a:t>8. </a:t>
                      </a:r>
                      <a:r>
                        <a:rPr lang="fr-FR" sz="1600" b="0" dirty="0">
                          <a:solidFill>
                            <a:schemeClr val="tx1"/>
                          </a:solidFill>
                          <a:latin typeface="Times New Roman" pitchFamily="18" charset="0"/>
                          <a:cs typeface="Times New Roman" pitchFamily="18" charset="0"/>
                        </a:rPr>
                        <a:t>être fini</a:t>
                      </a:r>
                      <a:endParaRPr lang="ru-RU" sz="1600" b="0" dirty="0">
                        <a:solidFill>
                          <a:schemeClr val="tx1"/>
                        </a:solidFill>
                        <a:latin typeface="Times New Roman" pitchFamily="18" charset="0"/>
                        <a:cs typeface="Times New Roman" pitchFamily="18" charset="0"/>
                      </a:endParaRPr>
                    </a:p>
                    <a:p>
                      <a:pPr marL="174625" indent="0">
                        <a:lnSpc>
                          <a:spcPct val="125000"/>
                        </a:lnSpc>
                        <a:spcBef>
                          <a:spcPts val="0"/>
                        </a:spcBef>
                        <a:spcAft>
                          <a:spcPts val="0"/>
                        </a:spcAft>
                      </a:pPr>
                      <a:r>
                        <a:rPr lang="fr-FR" sz="1600" b="0" dirty="0" smtClean="0">
                          <a:solidFill>
                            <a:schemeClr val="tx1"/>
                          </a:solidFill>
                          <a:latin typeface="Times New Roman" pitchFamily="18" charset="0"/>
                          <a:cs typeface="Times New Roman" pitchFamily="18" charset="0"/>
                        </a:rPr>
                        <a:t>9. </a:t>
                      </a:r>
                      <a:r>
                        <a:rPr lang="fr-FR" sz="1600" b="0" dirty="0">
                          <a:solidFill>
                            <a:schemeClr val="tx1"/>
                          </a:solidFill>
                          <a:latin typeface="Times New Roman" pitchFamily="18" charset="0"/>
                          <a:cs typeface="Times New Roman" pitchFamily="18" charset="0"/>
                        </a:rPr>
                        <a:t>commencer</a:t>
                      </a:r>
                      <a:endParaRPr lang="ru-RU" sz="1600" b="0" dirty="0">
                        <a:solidFill>
                          <a:schemeClr val="tx1"/>
                        </a:solidFill>
                        <a:latin typeface="Times New Roman" pitchFamily="18" charset="0"/>
                        <a:cs typeface="Times New Roman" pitchFamily="18" charset="0"/>
                      </a:endParaRPr>
                    </a:p>
                    <a:p>
                      <a:pPr marL="174625" indent="0">
                        <a:lnSpc>
                          <a:spcPct val="125000"/>
                        </a:lnSpc>
                        <a:spcBef>
                          <a:spcPts val="0"/>
                        </a:spcBef>
                        <a:spcAft>
                          <a:spcPts val="0"/>
                        </a:spcAft>
                      </a:pPr>
                      <a:r>
                        <a:rPr lang="fr-FR" sz="1600" b="0" dirty="0" smtClean="0">
                          <a:solidFill>
                            <a:schemeClr val="tx1"/>
                          </a:solidFill>
                          <a:latin typeface="Times New Roman" pitchFamily="18" charset="0"/>
                          <a:cs typeface="Times New Roman" pitchFamily="18" charset="0"/>
                        </a:rPr>
                        <a:t>10. </a:t>
                      </a:r>
                      <a:r>
                        <a:rPr lang="fr-FR" sz="1600" b="0" dirty="0">
                          <a:solidFill>
                            <a:schemeClr val="tx1"/>
                          </a:solidFill>
                          <a:latin typeface="Times New Roman" pitchFamily="18" charset="0"/>
                          <a:cs typeface="Times New Roman" pitchFamily="18" charset="0"/>
                        </a:rPr>
                        <a:t>tomber</a:t>
                      </a:r>
                      <a:endParaRPr lang="ru-RU" sz="1600" b="0" dirty="0">
                        <a:solidFill>
                          <a:schemeClr val="tx1"/>
                        </a:solidFill>
                        <a:latin typeface="Times New Roman" pitchFamily="18" charset="0"/>
                        <a:cs typeface="Times New Roman" pitchFamily="18" charset="0"/>
                      </a:endParaRPr>
                    </a:p>
                    <a:p>
                      <a:pPr marL="174625" indent="0">
                        <a:lnSpc>
                          <a:spcPct val="125000"/>
                        </a:lnSpc>
                        <a:spcBef>
                          <a:spcPts val="0"/>
                        </a:spcBef>
                        <a:spcAft>
                          <a:spcPts val="0"/>
                        </a:spcAft>
                      </a:pPr>
                      <a:r>
                        <a:rPr lang="fr-FR" sz="1600" b="0" dirty="0">
                          <a:solidFill>
                            <a:schemeClr val="tx1"/>
                          </a:solidFill>
                          <a:latin typeface="Times New Roman" pitchFamily="18" charset="0"/>
                          <a:cs typeface="Times New Roman" pitchFamily="18" charset="0"/>
                        </a:rPr>
                        <a:t>11. apercevoir</a:t>
                      </a:r>
                      <a:endParaRPr lang="ru-RU" sz="1600" b="0" dirty="0">
                        <a:solidFill>
                          <a:schemeClr val="tx1"/>
                        </a:solidFill>
                        <a:latin typeface="Times New Roman" pitchFamily="18" charset="0"/>
                        <a:cs typeface="Times New Roman" pitchFamily="18" charset="0"/>
                      </a:endParaRPr>
                    </a:p>
                    <a:p>
                      <a:pPr marL="174625" indent="0">
                        <a:lnSpc>
                          <a:spcPct val="125000"/>
                        </a:lnSpc>
                        <a:spcBef>
                          <a:spcPts val="0"/>
                        </a:spcBef>
                        <a:spcAft>
                          <a:spcPts val="0"/>
                        </a:spcAft>
                      </a:pPr>
                      <a:r>
                        <a:rPr lang="fr-FR" sz="1600" b="0" dirty="0">
                          <a:solidFill>
                            <a:schemeClr val="tx1"/>
                          </a:solidFill>
                          <a:latin typeface="Times New Roman" pitchFamily="18" charset="0"/>
                          <a:cs typeface="Times New Roman" pitchFamily="18" charset="0"/>
                        </a:rPr>
                        <a:t>12. marcher</a:t>
                      </a:r>
                      <a:endParaRPr lang="ru-RU" sz="1600" b="0" dirty="0">
                        <a:solidFill>
                          <a:schemeClr val="tx1"/>
                        </a:solidFill>
                        <a:latin typeface="Times New Roman" pitchFamily="18" charset="0"/>
                        <a:cs typeface="Times New Roman" pitchFamily="18" charset="0"/>
                      </a:endParaRPr>
                    </a:p>
                    <a:p>
                      <a:pPr marL="174625" indent="0">
                        <a:lnSpc>
                          <a:spcPct val="125000"/>
                        </a:lnSpc>
                        <a:spcBef>
                          <a:spcPts val="0"/>
                        </a:spcBef>
                        <a:spcAft>
                          <a:spcPts val="0"/>
                        </a:spcAft>
                      </a:pPr>
                      <a:r>
                        <a:rPr lang="fr-FR" sz="1600" b="0" dirty="0">
                          <a:solidFill>
                            <a:schemeClr val="tx1"/>
                          </a:solidFill>
                          <a:latin typeface="Times New Roman" pitchFamily="18" charset="0"/>
                          <a:cs typeface="Times New Roman" pitchFamily="18" charset="0"/>
                        </a:rPr>
                        <a:t>13</a:t>
                      </a:r>
                      <a:r>
                        <a:rPr lang="fr-FR" sz="1600" b="0" dirty="0" smtClean="0">
                          <a:solidFill>
                            <a:schemeClr val="tx1"/>
                          </a:solidFill>
                          <a:latin typeface="Times New Roman" pitchFamily="18" charset="0"/>
                          <a:cs typeface="Times New Roman" pitchFamily="18" charset="0"/>
                        </a:rPr>
                        <a:t>. ne </a:t>
                      </a:r>
                      <a:r>
                        <a:rPr lang="fr-FR" sz="1600" b="0" dirty="0">
                          <a:solidFill>
                            <a:schemeClr val="tx1"/>
                          </a:solidFill>
                          <a:latin typeface="Times New Roman" pitchFamily="18" charset="0"/>
                          <a:cs typeface="Times New Roman" pitchFamily="18" charset="0"/>
                        </a:rPr>
                        <a:t>pas </a:t>
                      </a:r>
                      <a:r>
                        <a:rPr lang="fr-FR" sz="1600" b="0" dirty="0" smtClean="0">
                          <a:solidFill>
                            <a:schemeClr val="tx1"/>
                          </a:solidFill>
                          <a:latin typeface="Times New Roman" pitchFamily="18" charset="0"/>
                          <a:cs typeface="Times New Roman" pitchFamily="18" charset="0"/>
                        </a:rPr>
                        <a:t>se </a:t>
                      </a:r>
                      <a:r>
                        <a:rPr lang="fr-FR" sz="1600" b="0" dirty="0">
                          <a:solidFill>
                            <a:schemeClr val="tx1"/>
                          </a:solidFill>
                          <a:latin typeface="Times New Roman" pitchFamily="18" charset="0"/>
                          <a:cs typeface="Times New Roman" pitchFamily="18" charset="0"/>
                        </a:rPr>
                        <a:t>retourner</a:t>
                      </a:r>
                      <a:endParaRPr lang="ru-RU" sz="1600" b="0" dirty="0">
                        <a:solidFill>
                          <a:schemeClr val="tx1"/>
                        </a:solidFill>
                        <a:latin typeface="Times New Roman" pitchFamily="18" charset="0"/>
                        <a:cs typeface="Times New Roman" pitchFamily="18" charset="0"/>
                      </a:endParaRPr>
                    </a:p>
                    <a:p>
                      <a:pPr marL="174625" indent="0">
                        <a:lnSpc>
                          <a:spcPct val="125000"/>
                        </a:lnSpc>
                        <a:spcBef>
                          <a:spcPts val="0"/>
                        </a:spcBef>
                        <a:spcAft>
                          <a:spcPts val="0"/>
                        </a:spcAft>
                      </a:pPr>
                      <a:r>
                        <a:rPr lang="fr-FR" sz="1600" b="0" dirty="0">
                          <a:solidFill>
                            <a:schemeClr val="tx1"/>
                          </a:solidFill>
                          <a:latin typeface="Times New Roman" pitchFamily="18" charset="0"/>
                          <a:cs typeface="Times New Roman" pitchFamily="18" charset="0"/>
                        </a:rPr>
                        <a:t>14. devoir</a:t>
                      </a:r>
                      <a:endParaRPr lang="ru-RU" sz="1600" b="0" dirty="0">
                        <a:solidFill>
                          <a:schemeClr val="tx1"/>
                        </a:solidFill>
                        <a:latin typeface="Times New Roman" pitchFamily="18" charset="0"/>
                        <a:cs typeface="Times New Roman" pitchFamily="18" charset="0"/>
                      </a:endParaRPr>
                    </a:p>
                    <a:p>
                      <a:pPr marL="174625" indent="0">
                        <a:lnSpc>
                          <a:spcPct val="125000"/>
                        </a:lnSpc>
                        <a:spcBef>
                          <a:spcPts val="0"/>
                        </a:spcBef>
                        <a:spcAft>
                          <a:spcPts val="0"/>
                        </a:spcAft>
                      </a:pPr>
                      <a:r>
                        <a:rPr lang="fr-FR" sz="1600" b="0" dirty="0">
                          <a:solidFill>
                            <a:schemeClr val="tx1"/>
                          </a:solidFill>
                          <a:latin typeface="Times New Roman" pitchFamily="18" charset="0"/>
                          <a:cs typeface="Times New Roman" pitchFamily="18" charset="0"/>
                        </a:rPr>
                        <a:t>15. lever</a:t>
                      </a:r>
                      <a:endParaRPr lang="ru-RU" sz="1600" b="0" dirty="0">
                        <a:solidFill>
                          <a:schemeClr val="tx1"/>
                        </a:solidFill>
                        <a:latin typeface="Times New Roman" pitchFamily="18" charset="0"/>
                        <a:ea typeface="Calibri"/>
                        <a:cs typeface="Times New Roman"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3" name="Прямоугольник 2"/>
          <p:cNvSpPr/>
          <p:nvPr/>
        </p:nvSpPr>
        <p:spPr>
          <a:xfrm>
            <a:off x="214282" y="5357826"/>
            <a:ext cx="8786874" cy="369332"/>
          </a:xfrm>
          <a:prstGeom prst="rect">
            <a:avLst/>
          </a:prstGeom>
        </p:spPr>
        <p:txBody>
          <a:bodyPr wrap="square">
            <a:spAutoFit/>
          </a:bodyPr>
          <a:lstStyle/>
          <a:p>
            <a:r>
              <a:rPr lang="fr-FR" dirty="0" smtClean="0">
                <a:latin typeface="Times New Roman" pitchFamily="18" charset="0"/>
                <a:cs typeface="Times New Roman" pitchFamily="18" charset="0"/>
              </a:rPr>
              <a:t>nous </a:t>
            </a:r>
            <a:r>
              <a:rPr lang="fr-FR" dirty="0" smtClean="0">
                <a:solidFill>
                  <a:srgbClr val="FF0000"/>
                </a:solidFill>
                <a:latin typeface="Times New Roman" pitchFamily="18" charset="0"/>
                <a:cs typeface="Times New Roman" pitchFamily="18" charset="0"/>
              </a:rPr>
              <a:t>avons aperçu </a:t>
            </a:r>
            <a:r>
              <a:rPr lang="fr-FR" dirty="0" smtClean="0">
                <a:latin typeface="Times New Roman" pitchFamily="18" charset="0"/>
                <a:cs typeface="Times New Roman" pitchFamily="18" charset="0"/>
              </a:rPr>
              <a:t>un homme qui </a:t>
            </a:r>
            <a:r>
              <a:rPr lang="fr-FR" dirty="0" smtClean="0">
                <a:solidFill>
                  <a:srgbClr val="FF0000"/>
                </a:solidFill>
                <a:latin typeface="Times New Roman" pitchFamily="18" charset="0"/>
                <a:cs typeface="Times New Roman" pitchFamily="18" charset="0"/>
              </a:rPr>
              <a:t>marchait </a:t>
            </a:r>
            <a:r>
              <a:rPr lang="fr-FR" dirty="0" smtClean="0">
                <a:latin typeface="Times New Roman" pitchFamily="18" charset="0"/>
                <a:cs typeface="Times New Roman" pitchFamily="18" charset="0"/>
              </a:rPr>
              <a:t>rapidement  —</a:t>
            </a:r>
            <a:endParaRPr lang="ru-RU" dirty="0"/>
          </a:p>
        </p:txBody>
      </p:sp>
      <p:cxnSp>
        <p:nvCxnSpPr>
          <p:cNvPr id="5" name="Прямая соединительная линия 4"/>
          <p:cNvCxnSpPr/>
          <p:nvPr/>
        </p:nvCxnSpPr>
        <p:spPr>
          <a:xfrm rot="5400000">
            <a:off x="5464975" y="5536421"/>
            <a:ext cx="142876" cy="71438"/>
          </a:xfrm>
          <a:prstGeom prst="line">
            <a:avLst/>
          </a:prstGeom>
        </p:spPr>
        <p:style>
          <a:lnRef idx="1">
            <a:schemeClr val="dk1"/>
          </a:lnRef>
          <a:fillRef idx="0">
            <a:schemeClr val="dk1"/>
          </a:fillRef>
          <a:effectRef idx="0">
            <a:schemeClr val="dk1"/>
          </a:effectRef>
          <a:fontRef idx="minor">
            <a:schemeClr val="tx1"/>
          </a:fontRef>
        </p:style>
      </p:cxn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142844" y="142852"/>
          <a:ext cx="8786874" cy="4937760"/>
        </p:xfrm>
        <a:graphic>
          <a:graphicData uri="http://schemas.openxmlformats.org/drawingml/2006/table">
            <a:tbl>
              <a:tblPr firstRow="1" bandRow="1">
                <a:tableStyleId>{F5AB1C69-6EDB-4FF4-983F-18BD219EF322}</a:tableStyleId>
              </a:tblPr>
              <a:tblGrid>
                <a:gridCol w="7143800"/>
                <a:gridCol w="1643074"/>
              </a:tblGrid>
              <a:tr h="370840">
                <a:tc>
                  <a:txBody>
                    <a:bodyPr/>
                    <a:lstStyle/>
                    <a:p>
                      <a:pPr marL="0" indent="0" algn="just">
                        <a:lnSpc>
                          <a:spcPct val="150000"/>
                        </a:lnSpc>
                        <a:spcBef>
                          <a:spcPts val="600"/>
                        </a:spcBef>
                        <a:spcAft>
                          <a:spcPts val="0"/>
                        </a:spcAft>
                      </a:pPr>
                      <a:r>
                        <a:rPr lang="fr-FR" sz="1600" b="0" dirty="0">
                          <a:solidFill>
                            <a:schemeClr val="tx1"/>
                          </a:solidFill>
                          <a:latin typeface="Times New Roman" pitchFamily="18" charset="0"/>
                          <a:cs typeface="Times New Roman" pitchFamily="18" charset="0"/>
                        </a:rPr>
                        <a:t>Nous avons pris le chemin du retour vers cinq heures. Il y (1)</a:t>
                      </a:r>
                      <a:r>
                        <a:rPr lang="fr-FR" sz="1600" b="0" dirty="0">
                          <a:solidFill>
                            <a:srgbClr val="3333FF"/>
                          </a:solidFill>
                          <a:latin typeface="Times New Roman" pitchFamily="18" charset="0"/>
                          <a:cs typeface="Times New Roman" pitchFamily="18" charset="0"/>
                        </a:rPr>
                        <a:t> </a:t>
                      </a:r>
                      <a:r>
                        <a:rPr lang="fr-FR" sz="1600" b="1" dirty="0" smtClean="0">
                          <a:solidFill>
                            <a:srgbClr val="3333FF"/>
                          </a:solidFill>
                          <a:latin typeface="Times New Roman" pitchFamily="18" charset="0"/>
                          <a:cs typeface="Times New Roman" pitchFamily="18" charset="0"/>
                        </a:rPr>
                        <a:t>avait </a:t>
                      </a:r>
                      <a:r>
                        <a:rPr lang="fr-FR" sz="1600" b="0" dirty="0">
                          <a:solidFill>
                            <a:schemeClr val="tx1"/>
                          </a:solidFill>
                          <a:latin typeface="Times New Roman" pitchFamily="18" charset="0"/>
                          <a:cs typeface="Times New Roman" pitchFamily="18" charset="0"/>
                        </a:rPr>
                        <a:t>un vrai coucher de soleil typique du Suffolk. Le ciel (2) </a:t>
                      </a:r>
                      <a:r>
                        <a:rPr lang="fr-FR" sz="1600" b="1" dirty="0" smtClean="0">
                          <a:solidFill>
                            <a:srgbClr val="3333FF"/>
                          </a:solidFill>
                          <a:latin typeface="Times New Roman" pitchFamily="18" charset="0"/>
                          <a:cs typeface="Times New Roman" pitchFamily="18" charset="0"/>
                        </a:rPr>
                        <a:t>était </a:t>
                      </a:r>
                      <a:r>
                        <a:rPr lang="fr-FR" sz="1600" b="0" dirty="0" smtClean="0">
                          <a:solidFill>
                            <a:schemeClr val="tx1"/>
                          </a:solidFill>
                          <a:latin typeface="Times New Roman" pitchFamily="18" charset="0"/>
                          <a:cs typeface="Times New Roman" pitchFamily="18" charset="0"/>
                        </a:rPr>
                        <a:t>gris</a:t>
                      </a:r>
                      <a:r>
                        <a:rPr lang="fr-FR" sz="1600" b="0" dirty="0">
                          <a:solidFill>
                            <a:schemeClr val="tx1"/>
                          </a:solidFill>
                          <a:latin typeface="Times New Roman" pitchFamily="18" charset="0"/>
                          <a:cs typeface="Times New Roman" pitchFamily="18" charset="0"/>
                        </a:rPr>
                        <a:t>, rosé et bleu foncé, et presque trop vaste. Je (3) </a:t>
                      </a:r>
                      <a:r>
                        <a:rPr lang="fr-FR" sz="1600" b="1" kern="1200" dirty="0" smtClean="0">
                          <a:solidFill>
                            <a:srgbClr val="3333FF"/>
                          </a:solidFill>
                          <a:latin typeface="Times New Roman" pitchFamily="18" charset="0"/>
                          <a:ea typeface="+mn-ea"/>
                          <a:cs typeface="Times New Roman" pitchFamily="18" charset="0"/>
                        </a:rPr>
                        <a:t>me suis assis </a:t>
                      </a:r>
                      <a:r>
                        <a:rPr lang="fr-FR" sz="1600" b="0" dirty="0" smtClean="0">
                          <a:solidFill>
                            <a:schemeClr val="tx1"/>
                          </a:solidFill>
                          <a:latin typeface="Times New Roman" pitchFamily="18" charset="0"/>
                          <a:cs typeface="Times New Roman" pitchFamily="18" charset="0"/>
                        </a:rPr>
                        <a:t>sur </a:t>
                      </a:r>
                      <a:r>
                        <a:rPr lang="fr-FR" sz="1600" b="0" dirty="0">
                          <a:solidFill>
                            <a:schemeClr val="tx1"/>
                          </a:solidFill>
                          <a:latin typeface="Times New Roman" pitchFamily="18" charset="0"/>
                          <a:cs typeface="Times New Roman" pitchFamily="18" charset="0"/>
                        </a:rPr>
                        <a:t>la banquette arrière et, quand la portière (4) </a:t>
                      </a:r>
                      <a:r>
                        <a:rPr lang="fr-FR" sz="1600" b="1" dirty="0" smtClean="0">
                          <a:solidFill>
                            <a:srgbClr val="3333FF"/>
                          </a:solidFill>
                          <a:latin typeface="Times New Roman" pitchFamily="18" charset="0"/>
                          <a:cs typeface="Times New Roman" pitchFamily="18" charset="0"/>
                        </a:rPr>
                        <a:t>a claqué, </a:t>
                      </a:r>
                      <a:r>
                        <a:rPr lang="fr-FR" sz="1600" b="0" dirty="0" smtClean="0">
                          <a:solidFill>
                            <a:schemeClr val="tx1"/>
                          </a:solidFill>
                          <a:latin typeface="Times New Roman" pitchFamily="18" charset="0"/>
                          <a:cs typeface="Times New Roman" pitchFamily="18" charset="0"/>
                        </a:rPr>
                        <a:t>(</a:t>
                      </a:r>
                      <a:r>
                        <a:rPr lang="fr-FR" sz="1600" b="0" dirty="0">
                          <a:solidFill>
                            <a:schemeClr val="tx1"/>
                          </a:solidFill>
                          <a:latin typeface="Times New Roman" pitchFamily="18" charset="0"/>
                          <a:cs typeface="Times New Roman" pitchFamily="18" charset="0"/>
                        </a:rPr>
                        <a:t>5) </a:t>
                      </a:r>
                      <a:r>
                        <a:rPr lang="fr-FR" sz="1600" b="1" dirty="0" smtClean="0">
                          <a:solidFill>
                            <a:srgbClr val="3333FF"/>
                          </a:solidFill>
                          <a:latin typeface="Times New Roman" pitchFamily="18" charset="0"/>
                          <a:cs typeface="Times New Roman" pitchFamily="18" charset="0"/>
                        </a:rPr>
                        <a:t>j’ai éprouvé </a:t>
                      </a:r>
                      <a:r>
                        <a:rPr lang="fr-FR" sz="1600" b="0" dirty="0">
                          <a:solidFill>
                            <a:schemeClr val="tx1"/>
                          </a:solidFill>
                          <a:latin typeface="Times New Roman" pitchFamily="18" charset="0"/>
                          <a:cs typeface="Times New Roman" pitchFamily="18" charset="0"/>
                        </a:rPr>
                        <a:t>cette sensation intense et étrange que l'on éprouve à la fin d'une très bonne journée. </a:t>
                      </a:r>
                      <a:r>
                        <a:rPr lang="fr-FR" sz="1600" b="0" dirty="0" smtClean="0">
                          <a:solidFill>
                            <a:schemeClr val="tx1"/>
                          </a:solidFill>
                          <a:latin typeface="Times New Roman" pitchFamily="18" charset="0"/>
                          <a:cs typeface="Times New Roman" pitchFamily="18" charset="0"/>
                        </a:rPr>
                        <a:t>(</a:t>
                      </a:r>
                      <a:r>
                        <a:rPr lang="fr-FR" sz="1600" b="0" dirty="0">
                          <a:solidFill>
                            <a:schemeClr val="tx1"/>
                          </a:solidFill>
                          <a:latin typeface="Times New Roman" pitchFamily="18" charset="0"/>
                          <a:cs typeface="Times New Roman" pitchFamily="18" charset="0"/>
                        </a:rPr>
                        <a:t>6) </a:t>
                      </a:r>
                      <a:r>
                        <a:rPr lang="fr-FR" sz="1600" b="1" dirty="0" smtClean="0">
                          <a:solidFill>
                            <a:srgbClr val="3333FF"/>
                          </a:solidFill>
                          <a:latin typeface="Times New Roman" pitchFamily="18" charset="0"/>
                          <a:cs typeface="Times New Roman" pitchFamily="18" charset="0"/>
                        </a:rPr>
                        <a:t>J’étais </a:t>
                      </a:r>
                      <a:r>
                        <a:rPr lang="fr-FR" sz="1600" b="0" dirty="0">
                          <a:solidFill>
                            <a:schemeClr val="tx1"/>
                          </a:solidFill>
                          <a:latin typeface="Times New Roman" pitchFamily="18" charset="0"/>
                          <a:cs typeface="Times New Roman" pitchFamily="18" charset="0"/>
                        </a:rPr>
                        <a:t>triste qu'elle </a:t>
                      </a:r>
                      <a:r>
                        <a:rPr lang="fr-FR" sz="1600" b="0" dirty="0" smtClean="0">
                          <a:solidFill>
                            <a:schemeClr val="tx1"/>
                          </a:solidFill>
                          <a:latin typeface="Times New Roman" pitchFamily="18" charset="0"/>
                          <a:cs typeface="Times New Roman" pitchFamily="18" charset="0"/>
                        </a:rPr>
                        <a:t>(7)</a:t>
                      </a:r>
                      <a:r>
                        <a:rPr lang="fr-FR" sz="1600" b="0" baseline="0" dirty="0" smtClean="0">
                          <a:solidFill>
                            <a:schemeClr val="tx1"/>
                          </a:solidFill>
                          <a:latin typeface="Times New Roman" pitchFamily="18" charset="0"/>
                          <a:cs typeface="Times New Roman" pitchFamily="18" charset="0"/>
                        </a:rPr>
                        <a:t> </a:t>
                      </a:r>
                      <a:r>
                        <a:rPr lang="fr-FR" sz="1600" b="1" baseline="0" dirty="0" smtClean="0">
                          <a:solidFill>
                            <a:srgbClr val="3333FF"/>
                          </a:solidFill>
                          <a:latin typeface="Times New Roman" pitchFamily="18" charset="0"/>
                          <a:cs typeface="Times New Roman" pitchFamily="18" charset="0"/>
                        </a:rPr>
                        <a:t>s’achève</a:t>
                      </a:r>
                      <a:r>
                        <a:rPr lang="fr-FR" sz="1600" b="0" dirty="0" smtClean="0">
                          <a:solidFill>
                            <a:schemeClr val="tx1"/>
                          </a:solidFill>
                          <a:latin typeface="Times New Roman" pitchFamily="18" charset="0"/>
                          <a:cs typeface="Times New Roman" pitchFamily="18" charset="0"/>
                        </a:rPr>
                        <a:t>, </a:t>
                      </a:r>
                      <a:r>
                        <a:rPr lang="fr-FR" sz="1600" b="0" dirty="0">
                          <a:solidFill>
                            <a:schemeClr val="tx1"/>
                          </a:solidFill>
                          <a:latin typeface="Times New Roman" pitchFamily="18" charset="0"/>
                          <a:cs typeface="Times New Roman" pitchFamily="18" charset="0"/>
                        </a:rPr>
                        <a:t>mais heureux et fatigué, et content qu'elle </a:t>
                      </a:r>
                      <a:r>
                        <a:rPr lang="fr-FR" sz="1600" b="0" dirty="0" smtClean="0">
                          <a:solidFill>
                            <a:schemeClr val="tx1"/>
                          </a:solidFill>
                          <a:latin typeface="Times New Roman" pitchFamily="18" charset="0"/>
                          <a:cs typeface="Times New Roman" pitchFamily="18" charset="0"/>
                        </a:rPr>
                        <a:t>(8) </a:t>
                      </a:r>
                      <a:r>
                        <a:rPr lang="fr-FR" sz="1600" b="1" dirty="0" smtClean="0">
                          <a:solidFill>
                            <a:srgbClr val="3333FF"/>
                          </a:solidFill>
                          <a:latin typeface="Times New Roman" pitchFamily="18" charset="0"/>
                          <a:cs typeface="Times New Roman" pitchFamily="18" charset="0"/>
                        </a:rPr>
                        <a:t>soit finie</a:t>
                      </a:r>
                      <a:r>
                        <a:rPr lang="fr-FR" sz="1600" b="0" dirty="0" smtClean="0">
                          <a:solidFill>
                            <a:schemeClr val="tx1"/>
                          </a:solidFill>
                          <a:latin typeface="Times New Roman" pitchFamily="18" charset="0"/>
                          <a:cs typeface="Times New Roman" pitchFamily="18" charset="0"/>
                        </a:rPr>
                        <a:t>.</a:t>
                      </a:r>
                      <a:endParaRPr lang="ru-RU" sz="1600" b="0" dirty="0">
                        <a:solidFill>
                          <a:schemeClr val="tx1"/>
                        </a:solidFill>
                        <a:latin typeface="Times New Roman" pitchFamily="18" charset="0"/>
                        <a:cs typeface="Times New Roman" pitchFamily="18" charset="0"/>
                      </a:endParaRPr>
                    </a:p>
                    <a:p>
                      <a:pPr marL="0" marR="0" indent="0" algn="just" defTabSz="914400" rtl="0" eaLnBrk="1" fontAlgn="auto" latinLnBrk="0" hangingPunct="1">
                        <a:lnSpc>
                          <a:spcPct val="150000"/>
                        </a:lnSpc>
                        <a:spcBef>
                          <a:spcPts val="600"/>
                        </a:spcBef>
                        <a:spcAft>
                          <a:spcPts val="600"/>
                        </a:spcAft>
                        <a:buClrTx/>
                        <a:buSzTx/>
                        <a:buFontTx/>
                        <a:buNone/>
                        <a:tabLst/>
                        <a:defRPr/>
                      </a:pPr>
                      <a:r>
                        <a:rPr lang="fr-FR" sz="1600" b="0" dirty="0">
                          <a:solidFill>
                            <a:schemeClr val="tx1"/>
                          </a:solidFill>
                          <a:latin typeface="Times New Roman" pitchFamily="18" charset="0"/>
                          <a:cs typeface="Times New Roman" pitchFamily="18" charset="0"/>
                        </a:rPr>
                        <a:t>Au bout d'une heure, il </a:t>
                      </a:r>
                      <a:r>
                        <a:rPr lang="fr-FR" sz="1600" b="0" dirty="0" smtClean="0">
                          <a:solidFill>
                            <a:schemeClr val="tx1"/>
                          </a:solidFill>
                          <a:latin typeface="Times New Roman" pitchFamily="18" charset="0"/>
                          <a:cs typeface="Times New Roman" pitchFamily="18" charset="0"/>
                        </a:rPr>
                        <a:t>(9) </a:t>
                      </a:r>
                      <a:r>
                        <a:rPr lang="fr-FR" sz="1600" b="1" dirty="0" smtClean="0">
                          <a:solidFill>
                            <a:srgbClr val="3333FF"/>
                          </a:solidFill>
                          <a:latin typeface="Times New Roman" pitchFamily="18" charset="0"/>
                          <a:cs typeface="Times New Roman" pitchFamily="18" charset="0"/>
                        </a:rPr>
                        <a:t>a commencé </a:t>
                      </a:r>
                      <a:r>
                        <a:rPr lang="fr-FR" sz="1600" b="0" dirty="0">
                          <a:solidFill>
                            <a:schemeClr val="tx1"/>
                          </a:solidFill>
                          <a:latin typeface="Times New Roman" pitchFamily="18" charset="0"/>
                          <a:cs typeface="Times New Roman" pitchFamily="18" charset="0"/>
                        </a:rPr>
                        <a:t>à pleuvoir. Ça n'a rien d'exceptionnel. Le temps </a:t>
                      </a:r>
                      <a:r>
                        <a:rPr lang="fr-FR" sz="1600" b="0" dirty="0" smtClean="0">
                          <a:solidFill>
                            <a:schemeClr val="tx1"/>
                          </a:solidFill>
                          <a:latin typeface="Times New Roman" pitchFamily="18" charset="0"/>
                          <a:cs typeface="Times New Roman" pitchFamily="18" charset="0"/>
                        </a:rPr>
                        <a:t>change</a:t>
                      </a:r>
                      <a:r>
                        <a:rPr lang="fr-FR" sz="1600" b="0" baseline="0" dirty="0" smtClean="0">
                          <a:solidFill>
                            <a:schemeClr val="tx1"/>
                          </a:solidFill>
                          <a:latin typeface="Times New Roman" pitchFamily="18" charset="0"/>
                          <a:cs typeface="Times New Roman" pitchFamily="18" charset="0"/>
                        </a:rPr>
                        <a:t> </a:t>
                      </a:r>
                      <a:r>
                        <a:rPr lang="fr-FR" sz="1600" b="0" dirty="0" smtClean="0">
                          <a:solidFill>
                            <a:schemeClr val="tx1"/>
                          </a:solidFill>
                          <a:latin typeface="Times New Roman" pitchFamily="18" charset="0"/>
                          <a:cs typeface="Times New Roman" pitchFamily="18" charset="0"/>
                        </a:rPr>
                        <a:t>rapidement </a:t>
                      </a:r>
                      <a:r>
                        <a:rPr lang="fr-FR" sz="1600" b="0" dirty="0">
                          <a:solidFill>
                            <a:schemeClr val="tx1"/>
                          </a:solidFill>
                          <a:latin typeface="Times New Roman" pitchFamily="18" charset="0"/>
                          <a:cs typeface="Times New Roman" pitchFamily="18" charset="0"/>
                        </a:rPr>
                        <a:t>dans le Suffolk. Avant même d'avoir atteint l'autoroute, il (10) </a:t>
                      </a:r>
                      <a:r>
                        <a:rPr lang="fr-FR" sz="1600" b="1" dirty="0" smtClean="0">
                          <a:solidFill>
                            <a:srgbClr val="3333FF"/>
                          </a:solidFill>
                          <a:latin typeface="Times New Roman" pitchFamily="18" charset="0"/>
                          <a:cs typeface="Times New Roman" pitchFamily="18" charset="0"/>
                        </a:rPr>
                        <a:t>tombait </a:t>
                      </a:r>
                      <a:r>
                        <a:rPr lang="fr-FR" sz="1600" b="0" dirty="0">
                          <a:solidFill>
                            <a:schemeClr val="tx1"/>
                          </a:solidFill>
                          <a:latin typeface="Times New Roman" pitchFamily="18" charset="0"/>
                          <a:cs typeface="Times New Roman" pitchFamily="18" charset="0"/>
                        </a:rPr>
                        <a:t>une pluie battante. Des rafales d'aiguilles grises fouettées par le vent. Tout à coup, devant nous, sur la route, nous (11) </a:t>
                      </a:r>
                      <a:r>
                        <a:rPr lang="fr-FR" sz="1600" b="1" dirty="0" smtClean="0">
                          <a:solidFill>
                            <a:srgbClr val="3333FF"/>
                          </a:solidFill>
                          <a:latin typeface="Times New Roman" pitchFamily="18" charset="0"/>
                          <a:cs typeface="Times New Roman" pitchFamily="18" charset="0"/>
                        </a:rPr>
                        <a:t>avons aperçu</a:t>
                      </a:r>
                      <a:r>
                        <a:rPr lang="fr-FR" sz="1600" b="0" dirty="0" smtClean="0">
                          <a:solidFill>
                            <a:schemeClr val="tx1"/>
                          </a:solidFill>
                          <a:latin typeface="Times New Roman" pitchFamily="18" charset="0"/>
                          <a:cs typeface="Times New Roman" pitchFamily="18" charset="0"/>
                        </a:rPr>
                        <a:t> </a:t>
                      </a:r>
                      <a:r>
                        <a:rPr lang="fr-FR" sz="1600" b="0" dirty="0">
                          <a:solidFill>
                            <a:schemeClr val="tx1"/>
                          </a:solidFill>
                          <a:latin typeface="Times New Roman" pitchFamily="18" charset="0"/>
                          <a:cs typeface="Times New Roman" pitchFamily="18" charset="0"/>
                        </a:rPr>
                        <a:t>un homme qui (12) </a:t>
                      </a:r>
                      <a:r>
                        <a:rPr lang="fr-FR" sz="1600" b="1" dirty="0" smtClean="0">
                          <a:solidFill>
                            <a:srgbClr val="3333FF"/>
                          </a:solidFill>
                          <a:latin typeface="Times New Roman" pitchFamily="18" charset="0"/>
                          <a:cs typeface="Times New Roman" pitchFamily="18" charset="0"/>
                        </a:rPr>
                        <a:t>marchait </a:t>
                      </a:r>
                      <a:r>
                        <a:rPr lang="fr-FR" sz="1600" b="0" dirty="0">
                          <a:solidFill>
                            <a:schemeClr val="tx1"/>
                          </a:solidFill>
                          <a:latin typeface="Times New Roman" pitchFamily="18" charset="0"/>
                          <a:cs typeface="Times New Roman" pitchFamily="18" charset="0"/>
                        </a:rPr>
                        <a:t>rapidement, serrant sa veste contre lui. Il (13) </a:t>
                      </a:r>
                      <a:r>
                        <a:rPr lang="fr-FR" sz="1600" b="1" dirty="0" smtClean="0">
                          <a:solidFill>
                            <a:srgbClr val="3333FF"/>
                          </a:solidFill>
                          <a:latin typeface="Times New Roman" pitchFamily="18" charset="0"/>
                          <a:cs typeface="Times New Roman" pitchFamily="18" charset="0"/>
                        </a:rPr>
                        <a:t>s’est pas retourné </a:t>
                      </a:r>
                      <a:r>
                        <a:rPr lang="fr-FR" sz="1600" b="0" dirty="0">
                          <a:solidFill>
                            <a:schemeClr val="tx1"/>
                          </a:solidFill>
                          <a:latin typeface="Times New Roman" pitchFamily="18" charset="0"/>
                          <a:cs typeface="Times New Roman" pitchFamily="18" charset="0"/>
                        </a:rPr>
                        <a:t>mais il (14) ______________ nous entendre arriver car, soudain, il (15) ______________ la main, le pouce en l'air. Le signe universel de l'auto-stoppeur.</a:t>
                      </a:r>
                      <a:endParaRPr lang="ru-RU" sz="1600" b="0" dirty="0">
                        <a:solidFill>
                          <a:schemeClr val="tx1"/>
                        </a:solidFill>
                        <a:latin typeface="Times New Roman" pitchFamily="18" charset="0"/>
                        <a:ea typeface="Calibri"/>
                        <a:cs typeface="Times New Roman"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174625" indent="0">
                        <a:lnSpc>
                          <a:spcPct val="150000"/>
                        </a:lnSpc>
                        <a:spcBef>
                          <a:spcPts val="0"/>
                        </a:spcBef>
                        <a:spcAft>
                          <a:spcPts val="0"/>
                        </a:spcAft>
                      </a:pPr>
                      <a:r>
                        <a:rPr lang="fr-FR" sz="1600" b="0" dirty="0">
                          <a:solidFill>
                            <a:schemeClr val="tx1"/>
                          </a:solidFill>
                          <a:latin typeface="Times New Roman" pitchFamily="18" charset="0"/>
                          <a:cs typeface="Times New Roman" pitchFamily="18" charset="0"/>
                        </a:rPr>
                        <a:t>1. avoir</a:t>
                      </a:r>
                      <a:endParaRPr lang="ru-RU" sz="1600" b="0" dirty="0">
                        <a:solidFill>
                          <a:schemeClr val="tx1"/>
                        </a:solidFill>
                        <a:latin typeface="Times New Roman" pitchFamily="18" charset="0"/>
                        <a:cs typeface="Times New Roman" pitchFamily="18" charset="0"/>
                      </a:endParaRPr>
                    </a:p>
                    <a:p>
                      <a:pPr marL="174625" indent="0">
                        <a:lnSpc>
                          <a:spcPct val="125000"/>
                        </a:lnSpc>
                        <a:spcBef>
                          <a:spcPts val="0"/>
                        </a:spcBef>
                        <a:spcAft>
                          <a:spcPts val="0"/>
                        </a:spcAft>
                      </a:pPr>
                      <a:r>
                        <a:rPr lang="fr-FR" sz="1600" b="0" dirty="0">
                          <a:solidFill>
                            <a:schemeClr val="tx1"/>
                          </a:solidFill>
                          <a:latin typeface="Times New Roman" pitchFamily="18" charset="0"/>
                          <a:cs typeface="Times New Roman" pitchFamily="18" charset="0"/>
                        </a:rPr>
                        <a:t>2. être</a:t>
                      </a:r>
                      <a:endParaRPr lang="ru-RU" sz="1600" b="0" dirty="0">
                        <a:solidFill>
                          <a:schemeClr val="tx1"/>
                        </a:solidFill>
                        <a:latin typeface="Times New Roman" pitchFamily="18" charset="0"/>
                        <a:cs typeface="Times New Roman" pitchFamily="18" charset="0"/>
                      </a:endParaRPr>
                    </a:p>
                    <a:p>
                      <a:pPr marL="174625" indent="0">
                        <a:lnSpc>
                          <a:spcPct val="125000"/>
                        </a:lnSpc>
                        <a:spcBef>
                          <a:spcPts val="0"/>
                        </a:spcBef>
                        <a:spcAft>
                          <a:spcPts val="0"/>
                        </a:spcAft>
                      </a:pPr>
                      <a:r>
                        <a:rPr lang="fr-FR" sz="1600" b="0" dirty="0">
                          <a:solidFill>
                            <a:schemeClr val="tx1"/>
                          </a:solidFill>
                          <a:latin typeface="Times New Roman" pitchFamily="18" charset="0"/>
                          <a:cs typeface="Times New Roman" pitchFamily="18" charset="0"/>
                        </a:rPr>
                        <a:t>3. </a:t>
                      </a:r>
                      <a:r>
                        <a:rPr lang="fr-FR" sz="1600" b="0" dirty="0" smtClean="0">
                          <a:solidFill>
                            <a:schemeClr val="tx1"/>
                          </a:solidFill>
                          <a:latin typeface="Times New Roman" pitchFamily="18" charset="0"/>
                          <a:cs typeface="Times New Roman" pitchFamily="18" charset="0"/>
                        </a:rPr>
                        <a:t>s’asseoir</a:t>
                      </a:r>
                      <a:endParaRPr lang="ru-RU" sz="1600" b="0" dirty="0">
                        <a:solidFill>
                          <a:schemeClr val="tx1"/>
                        </a:solidFill>
                        <a:latin typeface="Times New Roman" pitchFamily="18" charset="0"/>
                        <a:cs typeface="Times New Roman" pitchFamily="18" charset="0"/>
                      </a:endParaRPr>
                    </a:p>
                    <a:p>
                      <a:pPr marL="174625" indent="0">
                        <a:lnSpc>
                          <a:spcPct val="125000"/>
                        </a:lnSpc>
                        <a:spcBef>
                          <a:spcPts val="0"/>
                        </a:spcBef>
                        <a:spcAft>
                          <a:spcPts val="0"/>
                        </a:spcAft>
                      </a:pPr>
                      <a:r>
                        <a:rPr lang="fr-FR" sz="1600" b="0" dirty="0">
                          <a:solidFill>
                            <a:schemeClr val="tx1"/>
                          </a:solidFill>
                          <a:latin typeface="Times New Roman" pitchFamily="18" charset="0"/>
                          <a:cs typeface="Times New Roman" pitchFamily="18" charset="0"/>
                        </a:rPr>
                        <a:t>4. claquer</a:t>
                      </a:r>
                      <a:endParaRPr lang="ru-RU" sz="1600" b="0" dirty="0">
                        <a:solidFill>
                          <a:schemeClr val="tx1"/>
                        </a:solidFill>
                        <a:latin typeface="Times New Roman" pitchFamily="18" charset="0"/>
                        <a:cs typeface="Times New Roman" pitchFamily="18" charset="0"/>
                      </a:endParaRPr>
                    </a:p>
                    <a:p>
                      <a:pPr marL="174625" indent="0">
                        <a:lnSpc>
                          <a:spcPct val="125000"/>
                        </a:lnSpc>
                        <a:spcBef>
                          <a:spcPts val="0"/>
                        </a:spcBef>
                        <a:spcAft>
                          <a:spcPts val="0"/>
                        </a:spcAft>
                      </a:pPr>
                      <a:r>
                        <a:rPr lang="fr-FR" sz="1600" b="0" dirty="0">
                          <a:solidFill>
                            <a:schemeClr val="tx1"/>
                          </a:solidFill>
                          <a:latin typeface="Times New Roman" pitchFamily="18" charset="0"/>
                          <a:cs typeface="Times New Roman" pitchFamily="18" charset="0"/>
                        </a:rPr>
                        <a:t>5. éprouver</a:t>
                      </a:r>
                      <a:endParaRPr lang="ru-RU" sz="1600" b="0" dirty="0">
                        <a:solidFill>
                          <a:schemeClr val="tx1"/>
                        </a:solidFill>
                        <a:latin typeface="Times New Roman" pitchFamily="18" charset="0"/>
                        <a:cs typeface="Times New Roman" pitchFamily="18" charset="0"/>
                      </a:endParaRPr>
                    </a:p>
                    <a:p>
                      <a:pPr marL="174625" indent="0">
                        <a:lnSpc>
                          <a:spcPct val="125000"/>
                        </a:lnSpc>
                        <a:spcBef>
                          <a:spcPts val="0"/>
                        </a:spcBef>
                        <a:spcAft>
                          <a:spcPts val="0"/>
                        </a:spcAft>
                      </a:pPr>
                      <a:r>
                        <a:rPr lang="fr-FR" sz="1600" b="0" dirty="0">
                          <a:solidFill>
                            <a:schemeClr val="tx1"/>
                          </a:solidFill>
                          <a:latin typeface="Times New Roman" pitchFamily="18" charset="0"/>
                          <a:cs typeface="Times New Roman" pitchFamily="18" charset="0"/>
                        </a:rPr>
                        <a:t>6. être</a:t>
                      </a:r>
                      <a:endParaRPr lang="ru-RU" sz="1600" b="0" dirty="0">
                        <a:solidFill>
                          <a:schemeClr val="tx1"/>
                        </a:solidFill>
                        <a:latin typeface="Times New Roman" pitchFamily="18" charset="0"/>
                        <a:cs typeface="Times New Roman" pitchFamily="18" charset="0"/>
                      </a:endParaRPr>
                    </a:p>
                    <a:p>
                      <a:pPr marL="174625" indent="0">
                        <a:lnSpc>
                          <a:spcPct val="125000"/>
                        </a:lnSpc>
                        <a:spcBef>
                          <a:spcPts val="0"/>
                        </a:spcBef>
                        <a:spcAft>
                          <a:spcPts val="0"/>
                        </a:spcAft>
                      </a:pPr>
                      <a:r>
                        <a:rPr lang="fr-FR" sz="1600" b="0" dirty="0" smtClean="0">
                          <a:solidFill>
                            <a:schemeClr val="tx1"/>
                          </a:solidFill>
                          <a:latin typeface="Times New Roman" pitchFamily="18" charset="0"/>
                          <a:cs typeface="Times New Roman" pitchFamily="18" charset="0"/>
                        </a:rPr>
                        <a:t>7. s’achever</a:t>
                      </a:r>
                    </a:p>
                    <a:p>
                      <a:pPr marL="174625" indent="0">
                        <a:lnSpc>
                          <a:spcPct val="125000"/>
                        </a:lnSpc>
                        <a:spcBef>
                          <a:spcPts val="0"/>
                        </a:spcBef>
                        <a:spcAft>
                          <a:spcPts val="0"/>
                        </a:spcAft>
                      </a:pPr>
                      <a:r>
                        <a:rPr lang="fr-FR" sz="1600" b="0" dirty="0" smtClean="0">
                          <a:solidFill>
                            <a:schemeClr val="tx1"/>
                          </a:solidFill>
                          <a:latin typeface="Times New Roman" pitchFamily="18" charset="0"/>
                          <a:cs typeface="Times New Roman" pitchFamily="18" charset="0"/>
                        </a:rPr>
                        <a:t>8. </a:t>
                      </a:r>
                      <a:r>
                        <a:rPr lang="fr-FR" sz="1600" b="0" dirty="0">
                          <a:solidFill>
                            <a:schemeClr val="tx1"/>
                          </a:solidFill>
                          <a:latin typeface="Times New Roman" pitchFamily="18" charset="0"/>
                          <a:cs typeface="Times New Roman" pitchFamily="18" charset="0"/>
                        </a:rPr>
                        <a:t>être fini</a:t>
                      </a:r>
                      <a:endParaRPr lang="ru-RU" sz="1600" b="0" dirty="0">
                        <a:solidFill>
                          <a:schemeClr val="tx1"/>
                        </a:solidFill>
                        <a:latin typeface="Times New Roman" pitchFamily="18" charset="0"/>
                        <a:cs typeface="Times New Roman" pitchFamily="18" charset="0"/>
                      </a:endParaRPr>
                    </a:p>
                    <a:p>
                      <a:pPr marL="174625" indent="0">
                        <a:lnSpc>
                          <a:spcPct val="125000"/>
                        </a:lnSpc>
                        <a:spcBef>
                          <a:spcPts val="0"/>
                        </a:spcBef>
                        <a:spcAft>
                          <a:spcPts val="0"/>
                        </a:spcAft>
                      </a:pPr>
                      <a:r>
                        <a:rPr lang="fr-FR" sz="1600" b="0" dirty="0" smtClean="0">
                          <a:solidFill>
                            <a:schemeClr val="tx1"/>
                          </a:solidFill>
                          <a:latin typeface="Times New Roman" pitchFamily="18" charset="0"/>
                          <a:cs typeface="Times New Roman" pitchFamily="18" charset="0"/>
                        </a:rPr>
                        <a:t>9. </a:t>
                      </a:r>
                      <a:r>
                        <a:rPr lang="fr-FR" sz="1600" b="0" dirty="0">
                          <a:solidFill>
                            <a:schemeClr val="tx1"/>
                          </a:solidFill>
                          <a:latin typeface="Times New Roman" pitchFamily="18" charset="0"/>
                          <a:cs typeface="Times New Roman" pitchFamily="18" charset="0"/>
                        </a:rPr>
                        <a:t>commencer</a:t>
                      </a:r>
                      <a:endParaRPr lang="ru-RU" sz="1600" b="0" dirty="0">
                        <a:solidFill>
                          <a:schemeClr val="tx1"/>
                        </a:solidFill>
                        <a:latin typeface="Times New Roman" pitchFamily="18" charset="0"/>
                        <a:cs typeface="Times New Roman" pitchFamily="18" charset="0"/>
                      </a:endParaRPr>
                    </a:p>
                    <a:p>
                      <a:pPr marL="174625" indent="0">
                        <a:lnSpc>
                          <a:spcPct val="125000"/>
                        </a:lnSpc>
                        <a:spcBef>
                          <a:spcPts val="0"/>
                        </a:spcBef>
                        <a:spcAft>
                          <a:spcPts val="0"/>
                        </a:spcAft>
                      </a:pPr>
                      <a:r>
                        <a:rPr lang="fr-FR" sz="1600" b="0" dirty="0" smtClean="0">
                          <a:solidFill>
                            <a:schemeClr val="tx1"/>
                          </a:solidFill>
                          <a:latin typeface="Times New Roman" pitchFamily="18" charset="0"/>
                          <a:cs typeface="Times New Roman" pitchFamily="18" charset="0"/>
                        </a:rPr>
                        <a:t>10. </a:t>
                      </a:r>
                      <a:r>
                        <a:rPr lang="fr-FR" sz="1600" b="0" dirty="0">
                          <a:solidFill>
                            <a:schemeClr val="tx1"/>
                          </a:solidFill>
                          <a:latin typeface="Times New Roman" pitchFamily="18" charset="0"/>
                          <a:cs typeface="Times New Roman" pitchFamily="18" charset="0"/>
                        </a:rPr>
                        <a:t>tomber</a:t>
                      </a:r>
                      <a:endParaRPr lang="ru-RU" sz="1600" b="0" dirty="0">
                        <a:solidFill>
                          <a:schemeClr val="tx1"/>
                        </a:solidFill>
                        <a:latin typeface="Times New Roman" pitchFamily="18" charset="0"/>
                        <a:cs typeface="Times New Roman" pitchFamily="18" charset="0"/>
                      </a:endParaRPr>
                    </a:p>
                    <a:p>
                      <a:pPr marL="174625" indent="0">
                        <a:lnSpc>
                          <a:spcPct val="125000"/>
                        </a:lnSpc>
                        <a:spcBef>
                          <a:spcPts val="0"/>
                        </a:spcBef>
                        <a:spcAft>
                          <a:spcPts val="0"/>
                        </a:spcAft>
                      </a:pPr>
                      <a:r>
                        <a:rPr lang="fr-FR" sz="1600" b="0" dirty="0">
                          <a:solidFill>
                            <a:schemeClr val="tx1"/>
                          </a:solidFill>
                          <a:latin typeface="Times New Roman" pitchFamily="18" charset="0"/>
                          <a:cs typeface="Times New Roman" pitchFamily="18" charset="0"/>
                        </a:rPr>
                        <a:t>11. apercevoir</a:t>
                      </a:r>
                      <a:endParaRPr lang="ru-RU" sz="1600" b="0" dirty="0">
                        <a:solidFill>
                          <a:schemeClr val="tx1"/>
                        </a:solidFill>
                        <a:latin typeface="Times New Roman" pitchFamily="18" charset="0"/>
                        <a:cs typeface="Times New Roman" pitchFamily="18" charset="0"/>
                      </a:endParaRPr>
                    </a:p>
                    <a:p>
                      <a:pPr marL="174625" indent="0">
                        <a:lnSpc>
                          <a:spcPct val="125000"/>
                        </a:lnSpc>
                        <a:spcBef>
                          <a:spcPts val="0"/>
                        </a:spcBef>
                        <a:spcAft>
                          <a:spcPts val="0"/>
                        </a:spcAft>
                      </a:pPr>
                      <a:r>
                        <a:rPr lang="fr-FR" sz="1600" b="0" dirty="0">
                          <a:solidFill>
                            <a:schemeClr val="tx1"/>
                          </a:solidFill>
                          <a:latin typeface="Times New Roman" pitchFamily="18" charset="0"/>
                          <a:cs typeface="Times New Roman" pitchFamily="18" charset="0"/>
                        </a:rPr>
                        <a:t>12. marcher</a:t>
                      </a:r>
                      <a:endParaRPr lang="ru-RU" sz="1600" b="0" dirty="0">
                        <a:solidFill>
                          <a:schemeClr val="tx1"/>
                        </a:solidFill>
                        <a:latin typeface="Times New Roman" pitchFamily="18" charset="0"/>
                        <a:cs typeface="Times New Roman" pitchFamily="18" charset="0"/>
                      </a:endParaRPr>
                    </a:p>
                    <a:p>
                      <a:pPr marL="174625" indent="0">
                        <a:lnSpc>
                          <a:spcPct val="125000"/>
                        </a:lnSpc>
                        <a:spcBef>
                          <a:spcPts val="0"/>
                        </a:spcBef>
                        <a:spcAft>
                          <a:spcPts val="0"/>
                        </a:spcAft>
                      </a:pPr>
                      <a:r>
                        <a:rPr lang="fr-FR" sz="1600" b="0" dirty="0">
                          <a:solidFill>
                            <a:schemeClr val="tx1"/>
                          </a:solidFill>
                          <a:latin typeface="Times New Roman" pitchFamily="18" charset="0"/>
                          <a:cs typeface="Times New Roman" pitchFamily="18" charset="0"/>
                        </a:rPr>
                        <a:t>13</a:t>
                      </a:r>
                      <a:r>
                        <a:rPr lang="fr-FR" sz="1600" b="0" dirty="0" smtClean="0">
                          <a:solidFill>
                            <a:schemeClr val="tx1"/>
                          </a:solidFill>
                          <a:latin typeface="Times New Roman" pitchFamily="18" charset="0"/>
                          <a:cs typeface="Times New Roman" pitchFamily="18" charset="0"/>
                        </a:rPr>
                        <a:t>. ne </a:t>
                      </a:r>
                      <a:r>
                        <a:rPr lang="fr-FR" sz="1600" b="0" dirty="0">
                          <a:solidFill>
                            <a:schemeClr val="tx1"/>
                          </a:solidFill>
                          <a:latin typeface="Times New Roman" pitchFamily="18" charset="0"/>
                          <a:cs typeface="Times New Roman" pitchFamily="18" charset="0"/>
                        </a:rPr>
                        <a:t>pas </a:t>
                      </a:r>
                      <a:r>
                        <a:rPr lang="fr-FR" sz="1600" b="0" dirty="0" smtClean="0">
                          <a:solidFill>
                            <a:schemeClr val="tx1"/>
                          </a:solidFill>
                          <a:latin typeface="Times New Roman" pitchFamily="18" charset="0"/>
                          <a:cs typeface="Times New Roman" pitchFamily="18" charset="0"/>
                        </a:rPr>
                        <a:t>se </a:t>
                      </a:r>
                      <a:r>
                        <a:rPr lang="fr-FR" sz="1600" b="0" dirty="0">
                          <a:solidFill>
                            <a:schemeClr val="tx1"/>
                          </a:solidFill>
                          <a:latin typeface="Times New Roman" pitchFamily="18" charset="0"/>
                          <a:cs typeface="Times New Roman" pitchFamily="18" charset="0"/>
                        </a:rPr>
                        <a:t>retourner</a:t>
                      </a:r>
                      <a:endParaRPr lang="ru-RU" sz="1600" b="0" dirty="0">
                        <a:solidFill>
                          <a:schemeClr val="tx1"/>
                        </a:solidFill>
                        <a:latin typeface="Times New Roman" pitchFamily="18" charset="0"/>
                        <a:cs typeface="Times New Roman" pitchFamily="18" charset="0"/>
                      </a:endParaRPr>
                    </a:p>
                    <a:p>
                      <a:pPr marL="174625" indent="0">
                        <a:lnSpc>
                          <a:spcPct val="125000"/>
                        </a:lnSpc>
                        <a:spcBef>
                          <a:spcPts val="0"/>
                        </a:spcBef>
                        <a:spcAft>
                          <a:spcPts val="0"/>
                        </a:spcAft>
                      </a:pPr>
                      <a:r>
                        <a:rPr lang="fr-FR" sz="1600" b="0" dirty="0">
                          <a:solidFill>
                            <a:schemeClr val="tx1"/>
                          </a:solidFill>
                          <a:latin typeface="Times New Roman" pitchFamily="18" charset="0"/>
                          <a:cs typeface="Times New Roman" pitchFamily="18" charset="0"/>
                        </a:rPr>
                        <a:t>14. devoir</a:t>
                      </a:r>
                      <a:endParaRPr lang="ru-RU" sz="1600" b="0" dirty="0">
                        <a:solidFill>
                          <a:schemeClr val="tx1"/>
                        </a:solidFill>
                        <a:latin typeface="Times New Roman" pitchFamily="18" charset="0"/>
                        <a:cs typeface="Times New Roman" pitchFamily="18" charset="0"/>
                      </a:endParaRPr>
                    </a:p>
                    <a:p>
                      <a:pPr marL="174625" indent="0">
                        <a:lnSpc>
                          <a:spcPct val="125000"/>
                        </a:lnSpc>
                        <a:spcBef>
                          <a:spcPts val="0"/>
                        </a:spcBef>
                        <a:spcAft>
                          <a:spcPts val="0"/>
                        </a:spcAft>
                      </a:pPr>
                      <a:r>
                        <a:rPr lang="fr-FR" sz="1600" b="0" dirty="0">
                          <a:solidFill>
                            <a:schemeClr val="tx1"/>
                          </a:solidFill>
                          <a:latin typeface="Times New Roman" pitchFamily="18" charset="0"/>
                          <a:cs typeface="Times New Roman" pitchFamily="18" charset="0"/>
                        </a:rPr>
                        <a:t>15. lever</a:t>
                      </a:r>
                      <a:endParaRPr lang="ru-RU" sz="1600" b="0" dirty="0">
                        <a:solidFill>
                          <a:schemeClr val="tx1"/>
                        </a:solidFill>
                        <a:latin typeface="Times New Roman" pitchFamily="18" charset="0"/>
                        <a:ea typeface="Calibri"/>
                        <a:cs typeface="Times New Roman"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3" name="Прямоугольник 2"/>
          <p:cNvSpPr/>
          <p:nvPr/>
        </p:nvSpPr>
        <p:spPr>
          <a:xfrm>
            <a:off x="142844" y="5286388"/>
            <a:ext cx="8786874" cy="369332"/>
          </a:xfrm>
          <a:prstGeom prst="rect">
            <a:avLst/>
          </a:prstGeom>
        </p:spPr>
        <p:txBody>
          <a:bodyPr wrap="square">
            <a:spAutoFit/>
          </a:bodyPr>
          <a:lstStyle/>
          <a:p>
            <a:r>
              <a:rPr lang="fr-FR" dirty="0" smtClean="0">
                <a:latin typeface="Times New Roman" pitchFamily="18" charset="0"/>
                <a:cs typeface="Times New Roman" pitchFamily="18" charset="0"/>
              </a:rPr>
              <a:t>nous </a:t>
            </a:r>
            <a:r>
              <a:rPr lang="fr-FR" dirty="0" smtClean="0">
                <a:solidFill>
                  <a:srgbClr val="FF0000"/>
                </a:solidFill>
                <a:latin typeface="Times New Roman" pitchFamily="18" charset="0"/>
                <a:cs typeface="Times New Roman" pitchFamily="18" charset="0"/>
              </a:rPr>
              <a:t>avons aperçu </a:t>
            </a:r>
            <a:r>
              <a:rPr lang="fr-FR" dirty="0" smtClean="0">
                <a:latin typeface="Times New Roman" pitchFamily="18" charset="0"/>
                <a:cs typeface="Times New Roman" pitchFamily="18" charset="0"/>
              </a:rPr>
              <a:t>un homme... Il (13) </a:t>
            </a:r>
            <a:r>
              <a:rPr lang="fr-FR" dirty="0" smtClean="0">
                <a:solidFill>
                  <a:srgbClr val="FF0000"/>
                </a:solidFill>
                <a:latin typeface="Times New Roman" pitchFamily="18" charset="0"/>
                <a:cs typeface="Times New Roman" pitchFamily="18" charset="0"/>
              </a:rPr>
              <a:t>s’est pas retourné  </a:t>
            </a:r>
            <a:r>
              <a:rPr lang="fr-FR" dirty="0" smtClean="0">
                <a:latin typeface="Times New Roman" pitchFamily="18" charset="0"/>
                <a:cs typeface="Times New Roman" pitchFamily="18" charset="0"/>
              </a:rPr>
              <a:t> ─∕─∕</a:t>
            </a:r>
            <a:r>
              <a:rPr lang="fr-FR" dirty="0" smtClean="0">
                <a:solidFill>
                  <a:srgbClr val="FF0000"/>
                </a:solidFill>
                <a:latin typeface="Times New Roman" pitchFamily="18" charset="0"/>
                <a:cs typeface="Times New Roman" pitchFamily="18" charset="0"/>
              </a:rPr>
              <a:t> </a:t>
            </a:r>
            <a:endParaRPr lang="ru-RU" dirty="0">
              <a:solidFill>
                <a:srgbClr val="FF0000"/>
              </a:solidFill>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142844" y="142852"/>
          <a:ext cx="8786874" cy="4937760"/>
        </p:xfrm>
        <a:graphic>
          <a:graphicData uri="http://schemas.openxmlformats.org/drawingml/2006/table">
            <a:tbl>
              <a:tblPr firstRow="1" bandRow="1">
                <a:tableStyleId>{F5AB1C69-6EDB-4FF4-983F-18BD219EF322}</a:tableStyleId>
              </a:tblPr>
              <a:tblGrid>
                <a:gridCol w="7143800"/>
                <a:gridCol w="1643074"/>
              </a:tblGrid>
              <a:tr h="370840">
                <a:tc>
                  <a:txBody>
                    <a:bodyPr/>
                    <a:lstStyle/>
                    <a:p>
                      <a:pPr marL="0" indent="0" algn="just">
                        <a:lnSpc>
                          <a:spcPct val="150000"/>
                        </a:lnSpc>
                        <a:spcBef>
                          <a:spcPts val="600"/>
                        </a:spcBef>
                        <a:spcAft>
                          <a:spcPts val="0"/>
                        </a:spcAft>
                      </a:pPr>
                      <a:r>
                        <a:rPr lang="fr-FR" sz="1600" b="0" dirty="0">
                          <a:solidFill>
                            <a:schemeClr val="tx1"/>
                          </a:solidFill>
                          <a:latin typeface="Times New Roman" pitchFamily="18" charset="0"/>
                          <a:cs typeface="Times New Roman" pitchFamily="18" charset="0"/>
                        </a:rPr>
                        <a:t>Nous avons pris le chemin du retour vers cinq heures. Il y (1)</a:t>
                      </a:r>
                      <a:r>
                        <a:rPr lang="fr-FR" sz="1600" b="0" dirty="0">
                          <a:solidFill>
                            <a:srgbClr val="3333FF"/>
                          </a:solidFill>
                          <a:latin typeface="Times New Roman" pitchFamily="18" charset="0"/>
                          <a:cs typeface="Times New Roman" pitchFamily="18" charset="0"/>
                        </a:rPr>
                        <a:t> </a:t>
                      </a:r>
                      <a:r>
                        <a:rPr lang="fr-FR" sz="1600" b="1" dirty="0" smtClean="0">
                          <a:solidFill>
                            <a:srgbClr val="3333FF"/>
                          </a:solidFill>
                          <a:latin typeface="Times New Roman" pitchFamily="18" charset="0"/>
                          <a:cs typeface="Times New Roman" pitchFamily="18" charset="0"/>
                        </a:rPr>
                        <a:t>avait </a:t>
                      </a:r>
                      <a:r>
                        <a:rPr lang="fr-FR" sz="1600" b="0" dirty="0">
                          <a:solidFill>
                            <a:schemeClr val="tx1"/>
                          </a:solidFill>
                          <a:latin typeface="Times New Roman" pitchFamily="18" charset="0"/>
                          <a:cs typeface="Times New Roman" pitchFamily="18" charset="0"/>
                        </a:rPr>
                        <a:t>un vrai coucher de soleil typique du Suffolk. Le ciel (2) </a:t>
                      </a:r>
                      <a:r>
                        <a:rPr lang="fr-FR" sz="1600" b="1" dirty="0" smtClean="0">
                          <a:solidFill>
                            <a:srgbClr val="3333FF"/>
                          </a:solidFill>
                          <a:latin typeface="Times New Roman" pitchFamily="18" charset="0"/>
                          <a:cs typeface="Times New Roman" pitchFamily="18" charset="0"/>
                        </a:rPr>
                        <a:t>était </a:t>
                      </a:r>
                      <a:r>
                        <a:rPr lang="fr-FR" sz="1600" b="0" dirty="0" smtClean="0">
                          <a:solidFill>
                            <a:schemeClr val="tx1"/>
                          </a:solidFill>
                          <a:latin typeface="Times New Roman" pitchFamily="18" charset="0"/>
                          <a:cs typeface="Times New Roman" pitchFamily="18" charset="0"/>
                        </a:rPr>
                        <a:t>gris</a:t>
                      </a:r>
                      <a:r>
                        <a:rPr lang="fr-FR" sz="1600" b="0" dirty="0">
                          <a:solidFill>
                            <a:schemeClr val="tx1"/>
                          </a:solidFill>
                          <a:latin typeface="Times New Roman" pitchFamily="18" charset="0"/>
                          <a:cs typeface="Times New Roman" pitchFamily="18" charset="0"/>
                        </a:rPr>
                        <a:t>, rosé et bleu foncé, et presque trop vaste. Je (3) </a:t>
                      </a:r>
                      <a:r>
                        <a:rPr lang="fr-FR" sz="1600" b="1" kern="1200" dirty="0" smtClean="0">
                          <a:solidFill>
                            <a:srgbClr val="3333FF"/>
                          </a:solidFill>
                          <a:latin typeface="Times New Roman" pitchFamily="18" charset="0"/>
                          <a:ea typeface="+mn-ea"/>
                          <a:cs typeface="Times New Roman" pitchFamily="18" charset="0"/>
                        </a:rPr>
                        <a:t>me suis assis </a:t>
                      </a:r>
                      <a:r>
                        <a:rPr lang="fr-FR" sz="1600" b="0" dirty="0" smtClean="0">
                          <a:solidFill>
                            <a:schemeClr val="tx1"/>
                          </a:solidFill>
                          <a:latin typeface="Times New Roman" pitchFamily="18" charset="0"/>
                          <a:cs typeface="Times New Roman" pitchFamily="18" charset="0"/>
                        </a:rPr>
                        <a:t>sur </a:t>
                      </a:r>
                      <a:r>
                        <a:rPr lang="fr-FR" sz="1600" b="0" dirty="0">
                          <a:solidFill>
                            <a:schemeClr val="tx1"/>
                          </a:solidFill>
                          <a:latin typeface="Times New Roman" pitchFamily="18" charset="0"/>
                          <a:cs typeface="Times New Roman" pitchFamily="18" charset="0"/>
                        </a:rPr>
                        <a:t>la banquette arrière et, quand la portière (4) </a:t>
                      </a:r>
                      <a:r>
                        <a:rPr lang="fr-FR" sz="1600" b="1" dirty="0" smtClean="0">
                          <a:solidFill>
                            <a:srgbClr val="3333FF"/>
                          </a:solidFill>
                          <a:latin typeface="Times New Roman" pitchFamily="18" charset="0"/>
                          <a:cs typeface="Times New Roman" pitchFamily="18" charset="0"/>
                        </a:rPr>
                        <a:t>a claqué, </a:t>
                      </a:r>
                      <a:r>
                        <a:rPr lang="fr-FR" sz="1600" b="0" dirty="0" smtClean="0">
                          <a:solidFill>
                            <a:schemeClr val="tx1"/>
                          </a:solidFill>
                          <a:latin typeface="Times New Roman" pitchFamily="18" charset="0"/>
                          <a:cs typeface="Times New Roman" pitchFamily="18" charset="0"/>
                        </a:rPr>
                        <a:t>(</a:t>
                      </a:r>
                      <a:r>
                        <a:rPr lang="fr-FR" sz="1600" b="0" dirty="0">
                          <a:solidFill>
                            <a:schemeClr val="tx1"/>
                          </a:solidFill>
                          <a:latin typeface="Times New Roman" pitchFamily="18" charset="0"/>
                          <a:cs typeface="Times New Roman" pitchFamily="18" charset="0"/>
                        </a:rPr>
                        <a:t>5) </a:t>
                      </a:r>
                      <a:r>
                        <a:rPr lang="fr-FR" sz="1600" b="1" dirty="0" smtClean="0">
                          <a:solidFill>
                            <a:srgbClr val="3333FF"/>
                          </a:solidFill>
                          <a:latin typeface="Times New Roman" pitchFamily="18" charset="0"/>
                          <a:cs typeface="Times New Roman" pitchFamily="18" charset="0"/>
                        </a:rPr>
                        <a:t>j’ai éprouvé </a:t>
                      </a:r>
                      <a:r>
                        <a:rPr lang="fr-FR" sz="1600" b="0" dirty="0">
                          <a:solidFill>
                            <a:schemeClr val="tx1"/>
                          </a:solidFill>
                          <a:latin typeface="Times New Roman" pitchFamily="18" charset="0"/>
                          <a:cs typeface="Times New Roman" pitchFamily="18" charset="0"/>
                        </a:rPr>
                        <a:t>cette sensation intense et étrange que l'on éprouve à la fin d'une très bonne journée. </a:t>
                      </a:r>
                      <a:r>
                        <a:rPr lang="fr-FR" sz="1600" b="0" dirty="0" smtClean="0">
                          <a:solidFill>
                            <a:schemeClr val="tx1"/>
                          </a:solidFill>
                          <a:latin typeface="Times New Roman" pitchFamily="18" charset="0"/>
                          <a:cs typeface="Times New Roman" pitchFamily="18" charset="0"/>
                        </a:rPr>
                        <a:t>(</a:t>
                      </a:r>
                      <a:r>
                        <a:rPr lang="fr-FR" sz="1600" b="0" dirty="0">
                          <a:solidFill>
                            <a:schemeClr val="tx1"/>
                          </a:solidFill>
                          <a:latin typeface="Times New Roman" pitchFamily="18" charset="0"/>
                          <a:cs typeface="Times New Roman" pitchFamily="18" charset="0"/>
                        </a:rPr>
                        <a:t>6) </a:t>
                      </a:r>
                      <a:r>
                        <a:rPr lang="fr-FR" sz="1600" b="1" dirty="0" smtClean="0">
                          <a:solidFill>
                            <a:srgbClr val="3333FF"/>
                          </a:solidFill>
                          <a:latin typeface="Times New Roman" pitchFamily="18" charset="0"/>
                          <a:cs typeface="Times New Roman" pitchFamily="18" charset="0"/>
                        </a:rPr>
                        <a:t>J’étais </a:t>
                      </a:r>
                      <a:r>
                        <a:rPr lang="fr-FR" sz="1600" b="0" dirty="0">
                          <a:solidFill>
                            <a:schemeClr val="tx1"/>
                          </a:solidFill>
                          <a:latin typeface="Times New Roman" pitchFamily="18" charset="0"/>
                          <a:cs typeface="Times New Roman" pitchFamily="18" charset="0"/>
                        </a:rPr>
                        <a:t>triste qu'elle </a:t>
                      </a:r>
                      <a:r>
                        <a:rPr lang="fr-FR" sz="1600" b="0" dirty="0" smtClean="0">
                          <a:solidFill>
                            <a:schemeClr val="tx1"/>
                          </a:solidFill>
                          <a:latin typeface="Times New Roman" pitchFamily="18" charset="0"/>
                          <a:cs typeface="Times New Roman" pitchFamily="18" charset="0"/>
                        </a:rPr>
                        <a:t>(7)</a:t>
                      </a:r>
                      <a:r>
                        <a:rPr lang="fr-FR" sz="1600" b="0" baseline="0" dirty="0" smtClean="0">
                          <a:solidFill>
                            <a:schemeClr val="tx1"/>
                          </a:solidFill>
                          <a:latin typeface="Times New Roman" pitchFamily="18" charset="0"/>
                          <a:cs typeface="Times New Roman" pitchFamily="18" charset="0"/>
                        </a:rPr>
                        <a:t> </a:t>
                      </a:r>
                      <a:r>
                        <a:rPr lang="fr-FR" sz="1600" b="1" baseline="0" dirty="0" smtClean="0">
                          <a:solidFill>
                            <a:srgbClr val="3333FF"/>
                          </a:solidFill>
                          <a:latin typeface="Times New Roman" pitchFamily="18" charset="0"/>
                          <a:cs typeface="Times New Roman" pitchFamily="18" charset="0"/>
                        </a:rPr>
                        <a:t>s’achève</a:t>
                      </a:r>
                      <a:r>
                        <a:rPr lang="fr-FR" sz="1600" b="0" dirty="0" smtClean="0">
                          <a:solidFill>
                            <a:schemeClr val="tx1"/>
                          </a:solidFill>
                          <a:latin typeface="Times New Roman" pitchFamily="18" charset="0"/>
                          <a:cs typeface="Times New Roman" pitchFamily="18" charset="0"/>
                        </a:rPr>
                        <a:t>, </a:t>
                      </a:r>
                      <a:r>
                        <a:rPr lang="fr-FR" sz="1600" b="0" dirty="0">
                          <a:solidFill>
                            <a:schemeClr val="tx1"/>
                          </a:solidFill>
                          <a:latin typeface="Times New Roman" pitchFamily="18" charset="0"/>
                          <a:cs typeface="Times New Roman" pitchFamily="18" charset="0"/>
                        </a:rPr>
                        <a:t>mais heureux et fatigué, et content qu'elle </a:t>
                      </a:r>
                      <a:r>
                        <a:rPr lang="fr-FR" sz="1600" b="0" dirty="0" smtClean="0">
                          <a:solidFill>
                            <a:schemeClr val="tx1"/>
                          </a:solidFill>
                          <a:latin typeface="Times New Roman" pitchFamily="18" charset="0"/>
                          <a:cs typeface="Times New Roman" pitchFamily="18" charset="0"/>
                        </a:rPr>
                        <a:t>(8) </a:t>
                      </a:r>
                      <a:r>
                        <a:rPr lang="fr-FR" sz="1600" b="1" dirty="0" smtClean="0">
                          <a:solidFill>
                            <a:srgbClr val="3333FF"/>
                          </a:solidFill>
                          <a:latin typeface="Times New Roman" pitchFamily="18" charset="0"/>
                          <a:cs typeface="Times New Roman" pitchFamily="18" charset="0"/>
                        </a:rPr>
                        <a:t>soit finie</a:t>
                      </a:r>
                      <a:r>
                        <a:rPr lang="fr-FR" sz="1600" b="0" dirty="0" smtClean="0">
                          <a:solidFill>
                            <a:schemeClr val="tx1"/>
                          </a:solidFill>
                          <a:latin typeface="Times New Roman" pitchFamily="18" charset="0"/>
                          <a:cs typeface="Times New Roman" pitchFamily="18" charset="0"/>
                        </a:rPr>
                        <a:t>.</a:t>
                      </a:r>
                      <a:endParaRPr lang="ru-RU" sz="1600" b="0" dirty="0">
                        <a:solidFill>
                          <a:schemeClr val="tx1"/>
                        </a:solidFill>
                        <a:latin typeface="Times New Roman" pitchFamily="18" charset="0"/>
                        <a:cs typeface="Times New Roman" pitchFamily="18" charset="0"/>
                      </a:endParaRPr>
                    </a:p>
                    <a:p>
                      <a:pPr marL="0" marR="0" indent="0" algn="just" defTabSz="914400" rtl="0" eaLnBrk="1" fontAlgn="auto" latinLnBrk="0" hangingPunct="1">
                        <a:lnSpc>
                          <a:spcPct val="150000"/>
                        </a:lnSpc>
                        <a:spcBef>
                          <a:spcPts val="600"/>
                        </a:spcBef>
                        <a:spcAft>
                          <a:spcPts val="600"/>
                        </a:spcAft>
                        <a:buClrTx/>
                        <a:buSzTx/>
                        <a:buFontTx/>
                        <a:buNone/>
                        <a:tabLst/>
                        <a:defRPr/>
                      </a:pPr>
                      <a:r>
                        <a:rPr lang="fr-FR" sz="1600" b="0" dirty="0">
                          <a:solidFill>
                            <a:schemeClr val="tx1"/>
                          </a:solidFill>
                          <a:latin typeface="Times New Roman" pitchFamily="18" charset="0"/>
                          <a:cs typeface="Times New Roman" pitchFamily="18" charset="0"/>
                        </a:rPr>
                        <a:t>Au bout d'une heure, il </a:t>
                      </a:r>
                      <a:r>
                        <a:rPr lang="fr-FR" sz="1600" b="0" dirty="0" smtClean="0">
                          <a:solidFill>
                            <a:schemeClr val="tx1"/>
                          </a:solidFill>
                          <a:latin typeface="Times New Roman" pitchFamily="18" charset="0"/>
                          <a:cs typeface="Times New Roman" pitchFamily="18" charset="0"/>
                        </a:rPr>
                        <a:t>(9) </a:t>
                      </a:r>
                      <a:r>
                        <a:rPr lang="fr-FR" sz="1600" b="1" dirty="0" smtClean="0">
                          <a:solidFill>
                            <a:srgbClr val="3333FF"/>
                          </a:solidFill>
                          <a:latin typeface="Times New Roman" pitchFamily="18" charset="0"/>
                          <a:cs typeface="Times New Roman" pitchFamily="18" charset="0"/>
                        </a:rPr>
                        <a:t>a commencé </a:t>
                      </a:r>
                      <a:r>
                        <a:rPr lang="fr-FR" sz="1600" b="0" dirty="0">
                          <a:solidFill>
                            <a:schemeClr val="tx1"/>
                          </a:solidFill>
                          <a:latin typeface="Times New Roman" pitchFamily="18" charset="0"/>
                          <a:cs typeface="Times New Roman" pitchFamily="18" charset="0"/>
                        </a:rPr>
                        <a:t>à pleuvoir. Ça n'a rien d'exceptionnel. Le temps </a:t>
                      </a:r>
                      <a:r>
                        <a:rPr lang="fr-FR" sz="1600" b="0" dirty="0" smtClean="0">
                          <a:solidFill>
                            <a:schemeClr val="tx1"/>
                          </a:solidFill>
                          <a:latin typeface="Times New Roman" pitchFamily="18" charset="0"/>
                          <a:cs typeface="Times New Roman" pitchFamily="18" charset="0"/>
                        </a:rPr>
                        <a:t>change</a:t>
                      </a:r>
                      <a:r>
                        <a:rPr lang="fr-FR" sz="1600" b="0" baseline="0" dirty="0" smtClean="0">
                          <a:solidFill>
                            <a:schemeClr val="tx1"/>
                          </a:solidFill>
                          <a:latin typeface="Times New Roman" pitchFamily="18" charset="0"/>
                          <a:cs typeface="Times New Roman" pitchFamily="18" charset="0"/>
                        </a:rPr>
                        <a:t> </a:t>
                      </a:r>
                      <a:r>
                        <a:rPr lang="fr-FR" sz="1600" b="0" dirty="0" smtClean="0">
                          <a:solidFill>
                            <a:schemeClr val="tx1"/>
                          </a:solidFill>
                          <a:latin typeface="Times New Roman" pitchFamily="18" charset="0"/>
                          <a:cs typeface="Times New Roman" pitchFamily="18" charset="0"/>
                        </a:rPr>
                        <a:t>rapidement </a:t>
                      </a:r>
                      <a:r>
                        <a:rPr lang="fr-FR" sz="1600" b="0" dirty="0">
                          <a:solidFill>
                            <a:schemeClr val="tx1"/>
                          </a:solidFill>
                          <a:latin typeface="Times New Roman" pitchFamily="18" charset="0"/>
                          <a:cs typeface="Times New Roman" pitchFamily="18" charset="0"/>
                        </a:rPr>
                        <a:t>dans le Suffolk. Avant même d'avoir atteint l'autoroute, il (10) </a:t>
                      </a:r>
                      <a:r>
                        <a:rPr lang="fr-FR" sz="1600" b="1" dirty="0" smtClean="0">
                          <a:solidFill>
                            <a:srgbClr val="3333FF"/>
                          </a:solidFill>
                          <a:latin typeface="Times New Roman" pitchFamily="18" charset="0"/>
                          <a:cs typeface="Times New Roman" pitchFamily="18" charset="0"/>
                        </a:rPr>
                        <a:t>tombait </a:t>
                      </a:r>
                      <a:r>
                        <a:rPr lang="fr-FR" sz="1600" b="0" dirty="0">
                          <a:solidFill>
                            <a:schemeClr val="tx1"/>
                          </a:solidFill>
                          <a:latin typeface="Times New Roman" pitchFamily="18" charset="0"/>
                          <a:cs typeface="Times New Roman" pitchFamily="18" charset="0"/>
                        </a:rPr>
                        <a:t>une pluie battante. Des rafales d'aiguilles grises fouettées par le vent. Tout à coup, devant nous, sur la route, nous (11) </a:t>
                      </a:r>
                      <a:r>
                        <a:rPr lang="fr-FR" sz="1600" b="1" dirty="0" smtClean="0">
                          <a:solidFill>
                            <a:srgbClr val="3333FF"/>
                          </a:solidFill>
                          <a:latin typeface="Times New Roman" pitchFamily="18" charset="0"/>
                          <a:cs typeface="Times New Roman" pitchFamily="18" charset="0"/>
                        </a:rPr>
                        <a:t>avons aperçu</a:t>
                      </a:r>
                      <a:r>
                        <a:rPr lang="fr-FR" sz="1600" b="0" dirty="0" smtClean="0">
                          <a:solidFill>
                            <a:schemeClr val="tx1"/>
                          </a:solidFill>
                          <a:latin typeface="Times New Roman" pitchFamily="18" charset="0"/>
                          <a:cs typeface="Times New Roman" pitchFamily="18" charset="0"/>
                        </a:rPr>
                        <a:t> </a:t>
                      </a:r>
                      <a:r>
                        <a:rPr lang="fr-FR" sz="1600" b="0" dirty="0">
                          <a:solidFill>
                            <a:schemeClr val="tx1"/>
                          </a:solidFill>
                          <a:latin typeface="Times New Roman" pitchFamily="18" charset="0"/>
                          <a:cs typeface="Times New Roman" pitchFamily="18" charset="0"/>
                        </a:rPr>
                        <a:t>un homme qui (12) </a:t>
                      </a:r>
                      <a:r>
                        <a:rPr lang="fr-FR" sz="1600" b="1" dirty="0" smtClean="0">
                          <a:solidFill>
                            <a:srgbClr val="3333FF"/>
                          </a:solidFill>
                          <a:latin typeface="Times New Roman" pitchFamily="18" charset="0"/>
                          <a:cs typeface="Times New Roman" pitchFamily="18" charset="0"/>
                        </a:rPr>
                        <a:t>marchait </a:t>
                      </a:r>
                      <a:r>
                        <a:rPr lang="fr-FR" sz="1600" b="0" dirty="0">
                          <a:solidFill>
                            <a:schemeClr val="tx1"/>
                          </a:solidFill>
                          <a:latin typeface="Times New Roman" pitchFamily="18" charset="0"/>
                          <a:cs typeface="Times New Roman" pitchFamily="18" charset="0"/>
                        </a:rPr>
                        <a:t>rapidement, serrant sa veste contre lui. Il (13) </a:t>
                      </a:r>
                      <a:r>
                        <a:rPr lang="fr-FR" sz="1600" b="1" dirty="0" smtClean="0">
                          <a:solidFill>
                            <a:srgbClr val="3333FF"/>
                          </a:solidFill>
                          <a:latin typeface="Times New Roman" pitchFamily="18" charset="0"/>
                          <a:cs typeface="Times New Roman" pitchFamily="18" charset="0"/>
                        </a:rPr>
                        <a:t>s’est pas retourné </a:t>
                      </a:r>
                      <a:r>
                        <a:rPr lang="fr-FR" sz="1600" b="0" dirty="0">
                          <a:solidFill>
                            <a:schemeClr val="tx1"/>
                          </a:solidFill>
                          <a:latin typeface="Times New Roman" pitchFamily="18" charset="0"/>
                          <a:cs typeface="Times New Roman" pitchFamily="18" charset="0"/>
                        </a:rPr>
                        <a:t>mais il (14) </a:t>
                      </a:r>
                      <a:r>
                        <a:rPr lang="fr-FR" sz="1600" b="1" dirty="0" smtClean="0">
                          <a:solidFill>
                            <a:srgbClr val="3333FF"/>
                          </a:solidFill>
                          <a:latin typeface="Times New Roman" pitchFamily="18" charset="0"/>
                          <a:cs typeface="Times New Roman" pitchFamily="18" charset="0"/>
                        </a:rPr>
                        <a:t>avait dû</a:t>
                      </a:r>
                      <a:r>
                        <a:rPr lang="fr-FR" sz="1600" b="0" dirty="0" smtClean="0">
                          <a:solidFill>
                            <a:schemeClr val="tx1"/>
                          </a:solidFill>
                          <a:latin typeface="Times New Roman" pitchFamily="18" charset="0"/>
                          <a:cs typeface="Times New Roman" pitchFamily="18" charset="0"/>
                        </a:rPr>
                        <a:t> </a:t>
                      </a:r>
                      <a:r>
                        <a:rPr lang="fr-FR" sz="1600" b="0" dirty="0">
                          <a:solidFill>
                            <a:schemeClr val="tx1"/>
                          </a:solidFill>
                          <a:latin typeface="Times New Roman" pitchFamily="18" charset="0"/>
                          <a:cs typeface="Times New Roman" pitchFamily="18" charset="0"/>
                        </a:rPr>
                        <a:t>nous entendre arriver car, soudain, il (15) </a:t>
                      </a:r>
                      <a:r>
                        <a:rPr lang="fr-FR" sz="1600" b="0" dirty="0" smtClean="0">
                          <a:solidFill>
                            <a:schemeClr val="tx1"/>
                          </a:solidFill>
                          <a:latin typeface="Times New Roman" pitchFamily="18" charset="0"/>
                          <a:cs typeface="Times New Roman" pitchFamily="18" charset="0"/>
                        </a:rPr>
                        <a:t>______________ </a:t>
                      </a:r>
                      <a:r>
                        <a:rPr lang="fr-FR" sz="1600" b="0" dirty="0">
                          <a:solidFill>
                            <a:schemeClr val="tx1"/>
                          </a:solidFill>
                          <a:latin typeface="Times New Roman" pitchFamily="18" charset="0"/>
                          <a:cs typeface="Times New Roman" pitchFamily="18" charset="0"/>
                        </a:rPr>
                        <a:t>la main, le pouce en l'air. Le signe universel de l'auto-stoppeur.</a:t>
                      </a:r>
                      <a:endParaRPr lang="ru-RU" sz="1600" b="0" dirty="0">
                        <a:solidFill>
                          <a:schemeClr val="tx1"/>
                        </a:solidFill>
                        <a:latin typeface="Times New Roman" pitchFamily="18" charset="0"/>
                        <a:ea typeface="Calibri"/>
                        <a:cs typeface="Times New Roman"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174625" indent="0">
                        <a:lnSpc>
                          <a:spcPct val="150000"/>
                        </a:lnSpc>
                        <a:spcBef>
                          <a:spcPts val="0"/>
                        </a:spcBef>
                        <a:spcAft>
                          <a:spcPts val="0"/>
                        </a:spcAft>
                      </a:pPr>
                      <a:r>
                        <a:rPr lang="fr-FR" sz="1600" b="0" dirty="0">
                          <a:solidFill>
                            <a:schemeClr val="tx1"/>
                          </a:solidFill>
                          <a:latin typeface="Times New Roman" pitchFamily="18" charset="0"/>
                          <a:cs typeface="Times New Roman" pitchFamily="18" charset="0"/>
                        </a:rPr>
                        <a:t>1. avoir</a:t>
                      </a:r>
                      <a:endParaRPr lang="ru-RU" sz="1600" b="0" dirty="0">
                        <a:solidFill>
                          <a:schemeClr val="tx1"/>
                        </a:solidFill>
                        <a:latin typeface="Times New Roman" pitchFamily="18" charset="0"/>
                        <a:cs typeface="Times New Roman" pitchFamily="18" charset="0"/>
                      </a:endParaRPr>
                    </a:p>
                    <a:p>
                      <a:pPr marL="174625" indent="0">
                        <a:lnSpc>
                          <a:spcPct val="125000"/>
                        </a:lnSpc>
                        <a:spcBef>
                          <a:spcPts val="0"/>
                        </a:spcBef>
                        <a:spcAft>
                          <a:spcPts val="0"/>
                        </a:spcAft>
                      </a:pPr>
                      <a:r>
                        <a:rPr lang="fr-FR" sz="1600" b="0" dirty="0">
                          <a:solidFill>
                            <a:schemeClr val="tx1"/>
                          </a:solidFill>
                          <a:latin typeface="Times New Roman" pitchFamily="18" charset="0"/>
                          <a:cs typeface="Times New Roman" pitchFamily="18" charset="0"/>
                        </a:rPr>
                        <a:t>2. être</a:t>
                      </a:r>
                      <a:endParaRPr lang="ru-RU" sz="1600" b="0" dirty="0">
                        <a:solidFill>
                          <a:schemeClr val="tx1"/>
                        </a:solidFill>
                        <a:latin typeface="Times New Roman" pitchFamily="18" charset="0"/>
                        <a:cs typeface="Times New Roman" pitchFamily="18" charset="0"/>
                      </a:endParaRPr>
                    </a:p>
                    <a:p>
                      <a:pPr marL="174625" indent="0">
                        <a:lnSpc>
                          <a:spcPct val="125000"/>
                        </a:lnSpc>
                        <a:spcBef>
                          <a:spcPts val="0"/>
                        </a:spcBef>
                        <a:spcAft>
                          <a:spcPts val="0"/>
                        </a:spcAft>
                      </a:pPr>
                      <a:r>
                        <a:rPr lang="fr-FR" sz="1600" b="0" dirty="0">
                          <a:solidFill>
                            <a:schemeClr val="tx1"/>
                          </a:solidFill>
                          <a:latin typeface="Times New Roman" pitchFamily="18" charset="0"/>
                          <a:cs typeface="Times New Roman" pitchFamily="18" charset="0"/>
                        </a:rPr>
                        <a:t>3. </a:t>
                      </a:r>
                      <a:r>
                        <a:rPr lang="fr-FR" sz="1600" b="0" dirty="0" smtClean="0">
                          <a:solidFill>
                            <a:schemeClr val="tx1"/>
                          </a:solidFill>
                          <a:latin typeface="Times New Roman" pitchFamily="18" charset="0"/>
                          <a:cs typeface="Times New Roman" pitchFamily="18" charset="0"/>
                        </a:rPr>
                        <a:t>s’asseoir</a:t>
                      </a:r>
                      <a:endParaRPr lang="ru-RU" sz="1600" b="0" dirty="0">
                        <a:solidFill>
                          <a:schemeClr val="tx1"/>
                        </a:solidFill>
                        <a:latin typeface="Times New Roman" pitchFamily="18" charset="0"/>
                        <a:cs typeface="Times New Roman" pitchFamily="18" charset="0"/>
                      </a:endParaRPr>
                    </a:p>
                    <a:p>
                      <a:pPr marL="174625" indent="0">
                        <a:lnSpc>
                          <a:spcPct val="125000"/>
                        </a:lnSpc>
                        <a:spcBef>
                          <a:spcPts val="0"/>
                        </a:spcBef>
                        <a:spcAft>
                          <a:spcPts val="0"/>
                        </a:spcAft>
                      </a:pPr>
                      <a:r>
                        <a:rPr lang="fr-FR" sz="1600" b="0" dirty="0">
                          <a:solidFill>
                            <a:schemeClr val="tx1"/>
                          </a:solidFill>
                          <a:latin typeface="Times New Roman" pitchFamily="18" charset="0"/>
                          <a:cs typeface="Times New Roman" pitchFamily="18" charset="0"/>
                        </a:rPr>
                        <a:t>4. claquer</a:t>
                      </a:r>
                      <a:endParaRPr lang="ru-RU" sz="1600" b="0" dirty="0">
                        <a:solidFill>
                          <a:schemeClr val="tx1"/>
                        </a:solidFill>
                        <a:latin typeface="Times New Roman" pitchFamily="18" charset="0"/>
                        <a:cs typeface="Times New Roman" pitchFamily="18" charset="0"/>
                      </a:endParaRPr>
                    </a:p>
                    <a:p>
                      <a:pPr marL="174625" indent="0">
                        <a:lnSpc>
                          <a:spcPct val="125000"/>
                        </a:lnSpc>
                        <a:spcBef>
                          <a:spcPts val="0"/>
                        </a:spcBef>
                        <a:spcAft>
                          <a:spcPts val="0"/>
                        </a:spcAft>
                      </a:pPr>
                      <a:r>
                        <a:rPr lang="fr-FR" sz="1600" b="0" dirty="0">
                          <a:solidFill>
                            <a:schemeClr val="tx1"/>
                          </a:solidFill>
                          <a:latin typeface="Times New Roman" pitchFamily="18" charset="0"/>
                          <a:cs typeface="Times New Roman" pitchFamily="18" charset="0"/>
                        </a:rPr>
                        <a:t>5. éprouver</a:t>
                      </a:r>
                      <a:endParaRPr lang="ru-RU" sz="1600" b="0" dirty="0">
                        <a:solidFill>
                          <a:schemeClr val="tx1"/>
                        </a:solidFill>
                        <a:latin typeface="Times New Roman" pitchFamily="18" charset="0"/>
                        <a:cs typeface="Times New Roman" pitchFamily="18" charset="0"/>
                      </a:endParaRPr>
                    </a:p>
                    <a:p>
                      <a:pPr marL="174625" indent="0">
                        <a:lnSpc>
                          <a:spcPct val="125000"/>
                        </a:lnSpc>
                        <a:spcBef>
                          <a:spcPts val="0"/>
                        </a:spcBef>
                        <a:spcAft>
                          <a:spcPts val="0"/>
                        </a:spcAft>
                      </a:pPr>
                      <a:r>
                        <a:rPr lang="fr-FR" sz="1600" b="0" dirty="0">
                          <a:solidFill>
                            <a:schemeClr val="tx1"/>
                          </a:solidFill>
                          <a:latin typeface="Times New Roman" pitchFamily="18" charset="0"/>
                          <a:cs typeface="Times New Roman" pitchFamily="18" charset="0"/>
                        </a:rPr>
                        <a:t>6. être</a:t>
                      </a:r>
                      <a:endParaRPr lang="ru-RU" sz="1600" b="0" dirty="0">
                        <a:solidFill>
                          <a:schemeClr val="tx1"/>
                        </a:solidFill>
                        <a:latin typeface="Times New Roman" pitchFamily="18" charset="0"/>
                        <a:cs typeface="Times New Roman" pitchFamily="18" charset="0"/>
                      </a:endParaRPr>
                    </a:p>
                    <a:p>
                      <a:pPr marL="174625" indent="0">
                        <a:lnSpc>
                          <a:spcPct val="125000"/>
                        </a:lnSpc>
                        <a:spcBef>
                          <a:spcPts val="0"/>
                        </a:spcBef>
                        <a:spcAft>
                          <a:spcPts val="0"/>
                        </a:spcAft>
                      </a:pPr>
                      <a:r>
                        <a:rPr lang="fr-FR" sz="1600" b="0" dirty="0" smtClean="0">
                          <a:solidFill>
                            <a:schemeClr val="tx1"/>
                          </a:solidFill>
                          <a:latin typeface="Times New Roman" pitchFamily="18" charset="0"/>
                          <a:cs typeface="Times New Roman" pitchFamily="18" charset="0"/>
                        </a:rPr>
                        <a:t>7. s’achever</a:t>
                      </a:r>
                    </a:p>
                    <a:p>
                      <a:pPr marL="174625" indent="0">
                        <a:lnSpc>
                          <a:spcPct val="125000"/>
                        </a:lnSpc>
                        <a:spcBef>
                          <a:spcPts val="0"/>
                        </a:spcBef>
                        <a:spcAft>
                          <a:spcPts val="0"/>
                        </a:spcAft>
                      </a:pPr>
                      <a:r>
                        <a:rPr lang="fr-FR" sz="1600" b="0" dirty="0" smtClean="0">
                          <a:solidFill>
                            <a:schemeClr val="tx1"/>
                          </a:solidFill>
                          <a:latin typeface="Times New Roman" pitchFamily="18" charset="0"/>
                          <a:cs typeface="Times New Roman" pitchFamily="18" charset="0"/>
                        </a:rPr>
                        <a:t>8. </a:t>
                      </a:r>
                      <a:r>
                        <a:rPr lang="fr-FR" sz="1600" b="0" dirty="0">
                          <a:solidFill>
                            <a:schemeClr val="tx1"/>
                          </a:solidFill>
                          <a:latin typeface="Times New Roman" pitchFamily="18" charset="0"/>
                          <a:cs typeface="Times New Roman" pitchFamily="18" charset="0"/>
                        </a:rPr>
                        <a:t>être fini</a:t>
                      </a:r>
                      <a:endParaRPr lang="ru-RU" sz="1600" b="0" dirty="0">
                        <a:solidFill>
                          <a:schemeClr val="tx1"/>
                        </a:solidFill>
                        <a:latin typeface="Times New Roman" pitchFamily="18" charset="0"/>
                        <a:cs typeface="Times New Roman" pitchFamily="18" charset="0"/>
                      </a:endParaRPr>
                    </a:p>
                    <a:p>
                      <a:pPr marL="174625" indent="0">
                        <a:lnSpc>
                          <a:spcPct val="125000"/>
                        </a:lnSpc>
                        <a:spcBef>
                          <a:spcPts val="0"/>
                        </a:spcBef>
                        <a:spcAft>
                          <a:spcPts val="0"/>
                        </a:spcAft>
                      </a:pPr>
                      <a:r>
                        <a:rPr lang="fr-FR" sz="1600" b="0" dirty="0" smtClean="0">
                          <a:solidFill>
                            <a:schemeClr val="tx1"/>
                          </a:solidFill>
                          <a:latin typeface="Times New Roman" pitchFamily="18" charset="0"/>
                          <a:cs typeface="Times New Roman" pitchFamily="18" charset="0"/>
                        </a:rPr>
                        <a:t>9. </a:t>
                      </a:r>
                      <a:r>
                        <a:rPr lang="fr-FR" sz="1600" b="0" dirty="0">
                          <a:solidFill>
                            <a:schemeClr val="tx1"/>
                          </a:solidFill>
                          <a:latin typeface="Times New Roman" pitchFamily="18" charset="0"/>
                          <a:cs typeface="Times New Roman" pitchFamily="18" charset="0"/>
                        </a:rPr>
                        <a:t>commencer</a:t>
                      </a:r>
                      <a:endParaRPr lang="ru-RU" sz="1600" b="0" dirty="0">
                        <a:solidFill>
                          <a:schemeClr val="tx1"/>
                        </a:solidFill>
                        <a:latin typeface="Times New Roman" pitchFamily="18" charset="0"/>
                        <a:cs typeface="Times New Roman" pitchFamily="18" charset="0"/>
                      </a:endParaRPr>
                    </a:p>
                    <a:p>
                      <a:pPr marL="174625" indent="0">
                        <a:lnSpc>
                          <a:spcPct val="125000"/>
                        </a:lnSpc>
                        <a:spcBef>
                          <a:spcPts val="0"/>
                        </a:spcBef>
                        <a:spcAft>
                          <a:spcPts val="0"/>
                        </a:spcAft>
                      </a:pPr>
                      <a:r>
                        <a:rPr lang="fr-FR" sz="1600" b="0" dirty="0" smtClean="0">
                          <a:solidFill>
                            <a:schemeClr val="tx1"/>
                          </a:solidFill>
                          <a:latin typeface="Times New Roman" pitchFamily="18" charset="0"/>
                          <a:cs typeface="Times New Roman" pitchFamily="18" charset="0"/>
                        </a:rPr>
                        <a:t>10. </a:t>
                      </a:r>
                      <a:r>
                        <a:rPr lang="fr-FR" sz="1600" b="0" dirty="0">
                          <a:solidFill>
                            <a:schemeClr val="tx1"/>
                          </a:solidFill>
                          <a:latin typeface="Times New Roman" pitchFamily="18" charset="0"/>
                          <a:cs typeface="Times New Roman" pitchFamily="18" charset="0"/>
                        </a:rPr>
                        <a:t>tomber</a:t>
                      </a:r>
                      <a:endParaRPr lang="ru-RU" sz="1600" b="0" dirty="0">
                        <a:solidFill>
                          <a:schemeClr val="tx1"/>
                        </a:solidFill>
                        <a:latin typeface="Times New Roman" pitchFamily="18" charset="0"/>
                        <a:cs typeface="Times New Roman" pitchFamily="18" charset="0"/>
                      </a:endParaRPr>
                    </a:p>
                    <a:p>
                      <a:pPr marL="174625" indent="0">
                        <a:lnSpc>
                          <a:spcPct val="125000"/>
                        </a:lnSpc>
                        <a:spcBef>
                          <a:spcPts val="0"/>
                        </a:spcBef>
                        <a:spcAft>
                          <a:spcPts val="0"/>
                        </a:spcAft>
                      </a:pPr>
                      <a:r>
                        <a:rPr lang="fr-FR" sz="1600" b="0" dirty="0">
                          <a:solidFill>
                            <a:schemeClr val="tx1"/>
                          </a:solidFill>
                          <a:latin typeface="Times New Roman" pitchFamily="18" charset="0"/>
                          <a:cs typeface="Times New Roman" pitchFamily="18" charset="0"/>
                        </a:rPr>
                        <a:t>11. apercevoir</a:t>
                      </a:r>
                      <a:endParaRPr lang="ru-RU" sz="1600" b="0" dirty="0">
                        <a:solidFill>
                          <a:schemeClr val="tx1"/>
                        </a:solidFill>
                        <a:latin typeface="Times New Roman" pitchFamily="18" charset="0"/>
                        <a:cs typeface="Times New Roman" pitchFamily="18" charset="0"/>
                      </a:endParaRPr>
                    </a:p>
                    <a:p>
                      <a:pPr marL="174625" indent="0">
                        <a:lnSpc>
                          <a:spcPct val="125000"/>
                        </a:lnSpc>
                        <a:spcBef>
                          <a:spcPts val="0"/>
                        </a:spcBef>
                        <a:spcAft>
                          <a:spcPts val="0"/>
                        </a:spcAft>
                      </a:pPr>
                      <a:r>
                        <a:rPr lang="fr-FR" sz="1600" b="0" dirty="0">
                          <a:solidFill>
                            <a:schemeClr val="tx1"/>
                          </a:solidFill>
                          <a:latin typeface="Times New Roman" pitchFamily="18" charset="0"/>
                          <a:cs typeface="Times New Roman" pitchFamily="18" charset="0"/>
                        </a:rPr>
                        <a:t>12. marcher</a:t>
                      </a:r>
                      <a:endParaRPr lang="ru-RU" sz="1600" b="0" dirty="0">
                        <a:solidFill>
                          <a:schemeClr val="tx1"/>
                        </a:solidFill>
                        <a:latin typeface="Times New Roman" pitchFamily="18" charset="0"/>
                        <a:cs typeface="Times New Roman" pitchFamily="18" charset="0"/>
                      </a:endParaRPr>
                    </a:p>
                    <a:p>
                      <a:pPr marL="174625" indent="0">
                        <a:lnSpc>
                          <a:spcPct val="125000"/>
                        </a:lnSpc>
                        <a:spcBef>
                          <a:spcPts val="0"/>
                        </a:spcBef>
                        <a:spcAft>
                          <a:spcPts val="0"/>
                        </a:spcAft>
                      </a:pPr>
                      <a:r>
                        <a:rPr lang="fr-FR" sz="1600" b="0" dirty="0">
                          <a:solidFill>
                            <a:schemeClr val="tx1"/>
                          </a:solidFill>
                          <a:latin typeface="Times New Roman" pitchFamily="18" charset="0"/>
                          <a:cs typeface="Times New Roman" pitchFamily="18" charset="0"/>
                        </a:rPr>
                        <a:t>13</a:t>
                      </a:r>
                      <a:r>
                        <a:rPr lang="fr-FR" sz="1600" b="0" dirty="0" smtClean="0">
                          <a:solidFill>
                            <a:schemeClr val="tx1"/>
                          </a:solidFill>
                          <a:latin typeface="Times New Roman" pitchFamily="18" charset="0"/>
                          <a:cs typeface="Times New Roman" pitchFamily="18" charset="0"/>
                        </a:rPr>
                        <a:t>. ne </a:t>
                      </a:r>
                      <a:r>
                        <a:rPr lang="fr-FR" sz="1600" b="0" dirty="0">
                          <a:solidFill>
                            <a:schemeClr val="tx1"/>
                          </a:solidFill>
                          <a:latin typeface="Times New Roman" pitchFamily="18" charset="0"/>
                          <a:cs typeface="Times New Roman" pitchFamily="18" charset="0"/>
                        </a:rPr>
                        <a:t>pas </a:t>
                      </a:r>
                      <a:r>
                        <a:rPr lang="fr-FR" sz="1600" b="0" dirty="0" smtClean="0">
                          <a:solidFill>
                            <a:schemeClr val="tx1"/>
                          </a:solidFill>
                          <a:latin typeface="Times New Roman" pitchFamily="18" charset="0"/>
                          <a:cs typeface="Times New Roman" pitchFamily="18" charset="0"/>
                        </a:rPr>
                        <a:t>se </a:t>
                      </a:r>
                      <a:r>
                        <a:rPr lang="fr-FR" sz="1600" b="0" dirty="0">
                          <a:solidFill>
                            <a:schemeClr val="tx1"/>
                          </a:solidFill>
                          <a:latin typeface="Times New Roman" pitchFamily="18" charset="0"/>
                          <a:cs typeface="Times New Roman" pitchFamily="18" charset="0"/>
                        </a:rPr>
                        <a:t>retourner</a:t>
                      </a:r>
                      <a:endParaRPr lang="ru-RU" sz="1600" b="0" dirty="0">
                        <a:solidFill>
                          <a:schemeClr val="tx1"/>
                        </a:solidFill>
                        <a:latin typeface="Times New Roman" pitchFamily="18" charset="0"/>
                        <a:cs typeface="Times New Roman" pitchFamily="18" charset="0"/>
                      </a:endParaRPr>
                    </a:p>
                    <a:p>
                      <a:pPr marL="174625" indent="0">
                        <a:lnSpc>
                          <a:spcPct val="125000"/>
                        </a:lnSpc>
                        <a:spcBef>
                          <a:spcPts val="0"/>
                        </a:spcBef>
                        <a:spcAft>
                          <a:spcPts val="0"/>
                        </a:spcAft>
                      </a:pPr>
                      <a:r>
                        <a:rPr lang="fr-FR" sz="1600" b="0" dirty="0">
                          <a:solidFill>
                            <a:schemeClr val="tx1"/>
                          </a:solidFill>
                          <a:latin typeface="Times New Roman" pitchFamily="18" charset="0"/>
                          <a:cs typeface="Times New Roman" pitchFamily="18" charset="0"/>
                        </a:rPr>
                        <a:t>14. devoir</a:t>
                      </a:r>
                      <a:endParaRPr lang="ru-RU" sz="1600" b="0" dirty="0">
                        <a:solidFill>
                          <a:schemeClr val="tx1"/>
                        </a:solidFill>
                        <a:latin typeface="Times New Roman" pitchFamily="18" charset="0"/>
                        <a:cs typeface="Times New Roman" pitchFamily="18" charset="0"/>
                      </a:endParaRPr>
                    </a:p>
                    <a:p>
                      <a:pPr marL="174625" indent="0">
                        <a:lnSpc>
                          <a:spcPct val="125000"/>
                        </a:lnSpc>
                        <a:spcBef>
                          <a:spcPts val="0"/>
                        </a:spcBef>
                        <a:spcAft>
                          <a:spcPts val="0"/>
                        </a:spcAft>
                      </a:pPr>
                      <a:r>
                        <a:rPr lang="fr-FR" sz="1600" b="0" dirty="0">
                          <a:solidFill>
                            <a:schemeClr val="tx1"/>
                          </a:solidFill>
                          <a:latin typeface="Times New Roman" pitchFamily="18" charset="0"/>
                          <a:cs typeface="Times New Roman" pitchFamily="18" charset="0"/>
                        </a:rPr>
                        <a:t>15. lever</a:t>
                      </a:r>
                      <a:endParaRPr lang="ru-RU" sz="1600" b="0" dirty="0">
                        <a:solidFill>
                          <a:schemeClr val="tx1"/>
                        </a:solidFill>
                        <a:latin typeface="Times New Roman" pitchFamily="18" charset="0"/>
                        <a:ea typeface="Calibri"/>
                        <a:cs typeface="Times New Roman"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3" name="Прямоугольник 2"/>
          <p:cNvSpPr/>
          <p:nvPr/>
        </p:nvSpPr>
        <p:spPr>
          <a:xfrm>
            <a:off x="214282" y="5357826"/>
            <a:ext cx="8715436" cy="369332"/>
          </a:xfrm>
          <a:prstGeom prst="rect">
            <a:avLst/>
          </a:prstGeom>
        </p:spPr>
        <p:txBody>
          <a:bodyPr wrap="square">
            <a:spAutoFit/>
          </a:bodyPr>
          <a:lstStyle/>
          <a:p>
            <a:r>
              <a:rPr lang="fr-FR" dirty="0" smtClean="0">
                <a:latin typeface="Times New Roman" pitchFamily="18" charset="0"/>
                <a:cs typeface="Times New Roman" pitchFamily="18" charset="0"/>
              </a:rPr>
              <a:t>Il </a:t>
            </a:r>
            <a:r>
              <a:rPr lang="fr-FR" dirty="0" smtClean="0">
                <a:solidFill>
                  <a:srgbClr val="FF0000"/>
                </a:solidFill>
                <a:latin typeface="Times New Roman" pitchFamily="18" charset="0"/>
                <a:cs typeface="Times New Roman" pitchFamily="18" charset="0"/>
              </a:rPr>
              <a:t>s’est pas retourné </a:t>
            </a:r>
            <a:r>
              <a:rPr lang="fr-FR" dirty="0" smtClean="0">
                <a:latin typeface="Times New Roman" pitchFamily="18" charset="0"/>
                <a:cs typeface="Times New Roman" pitchFamily="18" charset="0"/>
              </a:rPr>
              <a:t>mais il </a:t>
            </a:r>
            <a:r>
              <a:rPr lang="fr-FR" dirty="0" smtClean="0">
                <a:solidFill>
                  <a:srgbClr val="FF0000"/>
                </a:solidFill>
                <a:latin typeface="Times New Roman" pitchFamily="18" charset="0"/>
                <a:cs typeface="Times New Roman" pitchFamily="18" charset="0"/>
              </a:rPr>
              <a:t>avait dû </a:t>
            </a:r>
            <a:r>
              <a:rPr lang="fr-FR" dirty="0" smtClean="0">
                <a:latin typeface="Times New Roman" pitchFamily="18" charset="0"/>
                <a:cs typeface="Times New Roman" pitchFamily="18" charset="0"/>
              </a:rPr>
              <a:t>nous entendre arriver... </a:t>
            </a:r>
            <a:endParaRPr lang="ru-RU" dirty="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142844" y="142852"/>
          <a:ext cx="8786874" cy="4937760"/>
        </p:xfrm>
        <a:graphic>
          <a:graphicData uri="http://schemas.openxmlformats.org/drawingml/2006/table">
            <a:tbl>
              <a:tblPr firstRow="1" bandRow="1">
                <a:tableStyleId>{F5AB1C69-6EDB-4FF4-983F-18BD219EF322}</a:tableStyleId>
              </a:tblPr>
              <a:tblGrid>
                <a:gridCol w="7143800"/>
                <a:gridCol w="1643074"/>
              </a:tblGrid>
              <a:tr h="370840">
                <a:tc>
                  <a:txBody>
                    <a:bodyPr/>
                    <a:lstStyle/>
                    <a:p>
                      <a:pPr marL="0" indent="0" algn="just">
                        <a:lnSpc>
                          <a:spcPct val="150000"/>
                        </a:lnSpc>
                        <a:spcBef>
                          <a:spcPts val="600"/>
                        </a:spcBef>
                        <a:spcAft>
                          <a:spcPts val="0"/>
                        </a:spcAft>
                      </a:pPr>
                      <a:r>
                        <a:rPr lang="fr-FR" sz="1600" b="0" dirty="0">
                          <a:solidFill>
                            <a:schemeClr val="tx1"/>
                          </a:solidFill>
                          <a:latin typeface="Times New Roman" pitchFamily="18" charset="0"/>
                          <a:cs typeface="Times New Roman" pitchFamily="18" charset="0"/>
                        </a:rPr>
                        <a:t>Nous avons pris le chemin du retour vers cinq heures. Il y (1)</a:t>
                      </a:r>
                      <a:r>
                        <a:rPr lang="fr-FR" sz="1600" b="0" dirty="0">
                          <a:solidFill>
                            <a:srgbClr val="3333FF"/>
                          </a:solidFill>
                          <a:latin typeface="Times New Roman" pitchFamily="18" charset="0"/>
                          <a:cs typeface="Times New Roman" pitchFamily="18" charset="0"/>
                        </a:rPr>
                        <a:t> </a:t>
                      </a:r>
                      <a:r>
                        <a:rPr lang="fr-FR" sz="1600" b="1" dirty="0" smtClean="0">
                          <a:solidFill>
                            <a:srgbClr val="3333FF"/>
                          </a:solidFill>
                          <a:latin typeface="Times New Roman" pitchFamily="18" charset="0"/>
                          <a:cs typeface="Times New Roman" pitchFamily="18" charset="0"/>
                        </a:rPr>
                        <a:t>avait </a:t>
                      </a:r>
                      <a:r>
                        <a:rPr lang="fr-FR" sz="1600" b="0" dirty="0">
                          <a:solidFill>
                            <a:schemeClr val="tx1"/>
                          </a:solidFill>
                          <a:latin typeface="Times New Roman" pitchFamily="18" charset="0"/>
                          <a:cs typeface="Times New Roman" pitchFamily="18" charset="0"/>
                        </a:rPr>
                        <a:t>un vrai coucher de soleil typique du Suffolk. Le ciel (2) </a:t>
                      </a:r>
                      <a:r>
                        <a:rPr lang="fr-FR" sz="1600" b="1" dirty="0" smtClean="0">
                          <a:solidFill>
                            <a:srgbClr val="3333FF"/>
                          </a:solidFill>
                          <a:latin typeface="Times New Roman" pitchFamily="18" charset="0"/>
                          <a:cs typeface="Times New Roman" pitchFamily="18" charset="0"/>
                        </a:rPr>
                        <a:t>était </a:t>
                      </a:r>
                      <a:r>
                        <a:rPr lang="fr-FR" sz="1600" b="0" dirty="0" smtClean="0">
                          <a:solidFill>
                            <a:schemeClr val="tx1"/>
                          </a:solidFill>
                          <a:latin typeface="Times New Roman" pitchFamily="18" charset="0"/>
                          <a:cs typeface="Times New Roman" pitchFamily="18" charset="0"/>
                        </a:rPr>
                        <a:t>gris</a:t>
                      </a:r>
                      <a:r>
                        <a:rPr lang="fr-FR" sz="1600" b="0" dirty="0">
                          <a:solidFill>
                            <a:schemeClr val="tx1"/>
                          </a:solidFill>
                          <a:latin typeface="Times New Roman" pitchFamily="18" charset="0"/>
                          <a:cs typeface="Times New Roman" pitchFamily="18" charset="0"/>
                        </a:rPr>
                        <a:t>, rosé et bleu foncé, et presque trop vaste. Je (3) </a:t>
                      </a:r>
                      <a:r>
                        <a:rPr lang="fr-FR" sz="1600" b="1" kern="1200" dirty="0" smtClean="0">
                          <a:solidFill>
                            <a:srgbClr val="3333FF"/>
                          </a:solidFill>
                          <a:latin typeface="Times New Roman" pitchFamily="18" charset="0"/>
                          <a:ea typeface="+mn-ea"/>
                          <a:cs typeface="Times New Roman" pitchFamily="18" charset="0"/>
                        </a:rPr>
                        <a:t>me suis assis </a:t>
                      </a:r>
                      <a:r>
                        <a:rPr lang="fr-FR" sz="1600" b="0" dirty="0" smtClean="0">
                          <a:solidFill>
                            <a:schemeClr val="tx1"/>
                          </a:solidFill>
                          <a:latin typeface="Times New Roman" pitchFamily="18" charset="0"/>
                          <a:cs typeface="Times New Roman" pitchFamily="18" charset="0"/>
                        </a:rPr>
                        <a:t>sur </a:t>
                      </a:r>
                      <a:r>
                        <a:rPr lang="fr-FR" sz="1600" b="0" dirty="0">
                          <a:solidFill>
                            <a:schemeClr val="tx1"/>
                          </a:solidFill>
                          <a:latin typeface="Times New Roman" pitchFamily="18" charset="0"/>
                          <a:cs typeface="Times New Roman" pitchFamily="18" charset="0"/>
                        </a:rPr>
                        <a:t>la banquette arrière et, quand la portière (4) </a:t>
                      </a:r>
                      <a:r>
                        <a:rPr lang="fr-FR" sz="1600" b="1" dirty="0" smtClean="0">
                          <a:solidFill>
                            <a:srgbClr val="3333FF"/>
                          </a:solidFill>
                          <a:latin typeface="Times New Roman" pitchFamily="18" charset="0"/>
                          <a:cs typeface="Times New Roman" pitchFamily="18" charset="0"/>
                        </a:rPr>
                        <a:t>a claqué, </a:t>
                      </a:r>
                      <a:r>
                        <a:rPr lang="fr-FR" sz="1600" b="0" dirty="0" smtClean="0">
                          <a:solidFill>
                            <a:schemeClr val="tx1"/>
                          </a:solidFill>
                          <a:latin typeface="Times New Roman" pitchFamily="18" charset="0"/>
                          <a:cs typeface="Times New Roman" pitchFamily="18" charset="0"/>
                        </a:rPr>
                        <a:t>(</a:t>
                      </a:r>
                      <a:r>
                        <a:rPr lang="fr-FR" sz="1600" b="0" dirty="0">
                          <a:solidFill>
                            <a:schemeClr val="tx1"/>
                          </a:solidFill>
                          <a:latin typeface="Times New Roman" pitchFamily="18" charset="0"/>
                          <a:cs typeface="Times New Roman" pitchFamily="18" charset="0"/>
                        </a:rPr>
                        <a:t>5) </a:t>
                      </a:r>
                      <a:r>
                        <a:rPr lang="fr-FR" sz="1600" b="1" dirty="0" smtClean="0">
                          <a:solidFill>
                            <a:srgbClr val="3333FF"/>
                          </a:solidFill>
                          <a:latin typeface="Times New Roman" pitchFamily="18" charset="0"/>
                          <a:cs typeface="Times New Roman" pitchFamily="18" charset="0"/>
                        </a:rPr>
                        <a:t>j’ai éprouvé </a:t>
                      </a:r>
                      <a:r>
                        <a:rPr lang="fr-FR" sz="1600" b="0" dirty="0">
                          <a:solidFill>
                            <a:schemeClr val="tx1"/>
                          </a:solidFill>
                          <a:latin typeface="Times New Roman" pitchFamily="18" charset="0"/>
                          <a:cs typeface="Times New Roman" pitchFamily="18" charset="0"/>
                        </a:rPr>
                        <a:t>cette sensation intense et étrange que l'on éprouve à la fin d'une très bonne journée. </a:t>
                      </a:r>
                      <a:r>
                        <a:rPr lang="fr-FR" sz="1600" b="0" dirty="0" smtClean="0">
                          <a:solidFill>
                            <a:schemeClr val="tx1"/>
                          </a:solidFill>
                          <a:latin typeface="Times New Roman" pitchFamily="18" charset="0"/>
                          <a:cs typeface="Times New Roman" pitchFamily="18" charset="0"/>
                        </a:rPr>
                        <a:t>(</a:t>
                      </a:r>
                      <a:r>
                        <a:rPr lang="fr-FR" sz="1600" b="0" dirty="0">
                          <a:solidFill>
                            <a:schemeClr val="tx1"/>
                          </a:solidFill>
                          <a:latin typeface="Times New Roman" pitchFamily="18" charset="0"/>
                          <a:cs typeface="Times New Roman" pitchFamily="18" charset="0"/>
                        </a:rPr>
                        <a:t>6) </a:t>
                      </a:r>
                      <a:r>
                        <a:rPr lang="fr-FR" sz="1600" b="1" dirty="0" smtClean="0">
                          <a:solidFill>
                            <a:srgbClr val="3333FF"/>
                          </a:solidFill>
                          <a:latin typeface="Times New Roman" pitchFamily="18" charset="0"/>
                          <a:cs typeface="Times New Roman" pitchFamily="18" charset="0"/>
                        </a:rPr>
                        <a:t>J’étais </a:t>
                      </a:r>
                      <a:r>
                        <a:rPr lang="fr-FR" sz="1600" b="0" dirty="0">
                          <a:solidFill>
                            <a:schemeClr val="tx1"/>
                          </a:solidFill>
                          <a:latin typeface="Times New Roman" pitchFamily="18" charset="0"/>
                          <a:cs typeface="Times New Roman" pitchFamily="18" charset="0"/>
                        </a:rPr>
                        <a:t>triste qu'elle </a:t>
                      </a:r>
                      <a:r>
                        <a:rPr lang="fr-FR" sz="1600" b="0" dirty="0" smtClean="0">
                          <a:solidFill>
                            <a:schemeClr val="tx1"/>
                          </a:solidFill>
                          <a:latin typeface="Times New Roman" pitchFamily="18" charset="0"/>
                          <a:cs typeface="Times New Roman" pitchFamily="18" charset="0"/>
                        </a:rPr>
                        <a:t>(7)</a:t>
                      </a:r>
                      <a:r>
                        <a:rPr lang="fr-FR" sz="1600" b="0" baseline="0" dirty="0" smtClean="0">
                          <a:solidFill>
                            <a:schemeClr val="tx1"/>
                          </a:solidFill>
                          <a:latin typeface="Times New Roman" pitchFamily="18" charset="0"/>
                          <a:cs typeface="Times New Roman" pitchFamily="18" charset="0"/>
                        </a:rPr>
                        <a:t> </a:t>
                      </a:r>
                      <a:r>
                        <a:rPr lang="fr-FR" sz="1600" b="1" baseline="0" dirty="0" smtClean="0">
                          <a:solidFill>
                            <a:srgbClr val="3333FF"/>
                          </a:solidFill>
                          <a:latin typeface="Times New Roman" pitchFamily="18" charset="0"/>
                          <a:cs typeface="Times New Roman" pitchFamily="18" charset="0"/>
                        </a:rPr>
                        <a:t>s’achève</a:t>
                      </a:r>
                      <a:r>
                        <a:rPr lang="fr-FR" sz="1600" b="0" dirty="0" smtClean="0">
                          <a:solidFill>
                            <a:schemeClr val="tx1"/>
                          </a:solidFill>
                          <a:latin typeface="Times New Roman" pitchFamily="18" charset="0"/>
                          <a:cs typeface="Times New Roman" pitchFamily="18" charset="0"/>
                        </a:rPr>
                        <a:t>, </a:t>
                      </a:r>
                      <a:r>
                        <a:rPr lang="fr-FR" sz="1600" b="0" dirty="0">
                          <a:solidFill>
                            <a:schemeClr val="tx1"/>
                          </a:solidFill>
                          <a:latin typeface="Times New Roman" pitchFamily="18" charset="0"/>
                          <a:cs typeface="Times New Roman" pitchFamily="18" charset="0"/>
                        </a:rPr>
                        <a:t>mais heureux et fatigué, et content qu'elle </a:t>
                      </a:r>
                      <a:r>
                        <a:rPr lang="fr-FR" sz="1600" b="0" dirty="0" smtClean="0">
                          <a:solidFill>
                            <a:schemeClr val="tx1"/>
                          </a:solidFill>
                          <a:latin typeface="Times New Roman" pitchFamily="18" charset="0"/>
                          <a:cs typeface="Times New Roman" pitchFamily="18" charset="0"/>
                        </a:rPr>
                        <a:t>(8) </a:t>
                      </a:r>
                      <a:r>
                        <a:rPr lang="fr-FR" sz="1600" b="1" dirty="0" smtClean="0">
                          <a:solidFill>
                            <a:srgbClr val="3333FF"/>
                          </a:solidFill>
                          <a:latin typeface="Times New Roman" pitchFamily="18" charset="0"/>
                          <a:cs typeface="Times New Roman" pitchFamily="18" charset="0"/>
                        </a:rPr>
                        <a:t>soit finie</a:t>
                      </a:r>
                      <a:r>
                        <a:rPr lang="fr-FR" sz="1600" b="0" dirty="0" smtClean="0">
                          <a:solidFill>
                            <a:schemeClr val="tx1"/>
                          </a:solidFill>
                          <a:latin typeface="Times New Roman" pitchFamily="18" charset="0"/>
                          <a:cs typeface="Times New Roman" pitchFamily="18" charset="0"/>
                        </a:rPr>
                        <a:t>.</a:t>
                      </a:r>
                      <a:endParaRPr lang="ru-RU" sz="1600" b="0" dirty="0">
                        <a:solidFill>
                          <a:schemeClr val="tx1"/>
                        </a:solidFill>
                        <a:latin typeface="Times New Roman" pitchFamily="18" charset="0"/>
                        <a:cs typeface="Times New Roman" pitchFamily="18" charset="0"/>
                      </a:endParaRPr>
                    </a:p>
                    <a:p>
                      <a:pPr marL="0" marR="0" indent="0" algn="just" defTabSz="914400" rtl="0" eaLnBrk="1" fontAlgn="auto" latinLnBrk="0" hangingPunct="1">
                        <a:lnSpc>
                          <a:spcPct val="150000"/>
                        </a:lnSpc>
                        <a:spcBef>
                          <a:spcPts val="600"/>
                        </a:spcBef>
                        <a:spcAft>
                          <a:spcPts val="600"/>
                        </a:spcAft>
                        <a:buClrTx/>
                        <a:buSzTx/>
                        <a:buFontTx/>
                        <a:buNone/>
                        <a:tabLst/>
                        <a:defRPr/>
                      </a:pPr>
                      <a:r>
                        <a:rPr lang="fr-FR" sz="1600" b="0" dirty="0">
                          <a:solidFill>
                            <a:schemeClr val="tx1"/>
                          </a:solidFill>
                          <a:latin typeface="Times New Roman" pitchFamily="18" charset="0"/>
                          <a:cs typeface="Times New Roman" pitchFamily="18" charset="0"/>
                        </a:rPr>
                        <a:t>Au bout d'une heure, il </a:t>
                      </a:r>
                      <a:r>
                        <a:rPr lang="fr-FR" sz="1600" b="0" dirty="0" smtClean="0">
                          <a:solidFill>
                            <a:schemeClr val="tx1"/>
                          </a:solidFill>
                          <a:latin typeface="Times New Roman" pitchFamily="18" charset="0"/>
                          <a:cs typeface="Times New Roman" pitchFamily="18" charset="0"/>
                        </a:rPr>
                        <a:t>(9) </a:t>
                      </a:r>
                      <a:r>
                        <a:rPr lang="fr-FR" sz="1600" b="1" dirty="0" smtClean="0">
                          <a:solidFill>
                            <a:srgbClr val="3333FF"/>
                          </a:solidFill>
                          <a:latin typeface="Times New Roman" pitchFamily="18" charset="0"/>
                          <a:cs typeface="Times New Roman" pitchFamily="18" charset="0"/>
                        </a:rPr>
                        <a:t>a commencé </a:t>
                      </a:r>
                      <a:r>
                        <a:rPr lang="fr-FR" sz="1600" b="0" dirty="0">
                          <a:solidFill>
                            <a:schemeClr val="tx1"/>
                          </a:solidFill>
                          <a:latin typeface="Times New Roman" pitchFamily="18" charset="0"/>
                          <a:cs typeface="Times New Roman" pitchFamily="18" charset="0"/>
                        </a:rPr>
                        <a:t>à pleuvoir. Ça n'a rien d'exceptionnel. Le temps </a:t>
                      </a:r>
                      <a:r>
                        <a:rPr lang="fr-FR" sz="1600" b="0" dirty="0" smtClean="0">
                          <a:solidFill>
                            <a:schemeClr val="tx1"/>
                          </a:solidFill>
                          <a:latin typeface="Times New Roman" pitchFamily="18" charset="0"/>
                          <a:cs typeface="Times New Roman" pitchFamily="18" charset="0"/>
                        </a:rPr>
                        <a:t>change</a:t>
                      </a:r>
                      <a:r>
                        <a:rPr lang="fr-FR" sz="1600" b="0" baseline="0" dirty="0" smtClean="0">
                          <a:solidFill>
                            <a:schemeClr val="tx1"/>
                          </a:solidFill>
                          <a:latin typeface="Times New Roman" pitchFamily="18" charset="0"/>
                          <a:cs typeface="Times New Roman" pitchFamily="18" charset="0"/>
                        </a:rPr>
                        <a:t> </a:t>
                      </a:r>
                      <a:r>
                        <a:rPr lang="fr-FR" sz="1600" b="0" dirty="0" smtClean="0">
                          <a:solidFill>
                            <a:schemeClr val="tx1"/>
                          </a:solidFill>
                          <a:latin typeface="Times New Roman" pitchFamily="18" charset="0"/>
                          <a:cs typeface="Times New Roman" pitchFamily="18" charset="0"/>
                        </a:rPr>
                        <a:t>rapidement </a:t>
                      </a:r>
                      <a:r>
                        <a:rPr lang="fr-FR" sz="1600" b="0" dirty="0">
                          <a:solidFill>
                            <a:schemeClr val="tx1"/>
                          </a:solidFill>
                          <a:latin typeface="Times New Roman" pitchFamily="18" charset="0"/>
                          <a:cs typeface="Times New Roman" pitchFamily="18" charset="0"/>
                        </a:rPr>
                        <a:t>dans le Suffolk. Avant même d'avoir atteint l'autoroute, il (10) </a:t>
                      </a:r>
                      <a:r>
                        <a:rPr lang="fr-FR" sz="1600" b="1" dirty="0" smtClean="0">
                          <a:solidFill>
                            <a:srgbClr val="3333FF"/>
                          </a:solidFill>
                          <a:latin typeface="Times New Roman" pitchFamily="18" charset="0"/>
                          <a:cs typeface="Times New Roman" pitchFamily="18" charset="0"/>
                        </a:rPr>
                        <a:t>tombait </a:t>
                      </a:r>
                      <a:r>
                        <a:rPr lang="fr-FR" sz="1600" b="0" dirty="0">
                          <a:solidFill>
                            <a:schemeClr val="tx1"/>
                          </a:solidFill>
                          <a:latin typeface="Times New Roman" pitchFamily="18" charset="0"/>
                          <a:cs typeface="Times New Roman" pitchFamily="18" charset="0"/>
                        </a:rPr>
                        <a:t>une pluie battante. Des rafales d'aiguilles grises fouettées par le vent. Tout à coup, devant nous, sur la route, nous (11) </a:t>
                      </a:r>
                      <a:r>
                        <a:rPr lang="fr-FR" sz="1600" b="1" dirty="0" smtClean="0">
                          <a:solidFill>
                            <a:srgbClr val="3333FF"/>
                          </a:solidFill>
                          <a:latin typeface="Times New Roman" pitchFamily="18" charset="0"/>
                          <a:cs typeface="Times New Roman" pitchFamily="18" charset="0"/>
                        </a:rPr>
                        <a:t>avons aperçu</a:t>
                      </a:r>
                      <a:r>
                        <a:rPr lang="fr-FR" sz="1600" b="0" dirty="0" smtClean="0">
                          <a:solidFill>
                            <a:schemeClr val="tx1"/>
                          </a:solidFill>
                          <a:latin typeface="Times New Roman" pitchFamily="18" charset="0"/>
                          <a:cs typeface="Times New Roman" pitchFamily="18" charset="0"/>
                        </a:rPr>
                        <a:t> </a:t>
                      </a:r>
                      <a:r>
                        <a:rPr lang="fr-FR" sz="1600" b="0" dirty="0">
                          <a:solidFill>
                            <a:schemeClr val="tx1"/>
                          </a:solidFill>
                          <a:latin typeface="Times New Roman" pitchFamily="18" charset="0"/>
                          <a:cs typeface="Times New Roman" pitchFamily="18" charset="0"/>
                        </a:rPr>
                        <a:t>un homme qui (12) </a:t>
                      </a:r>
                      <a:r>
                        <a:rPr lang="fr-FR" sz="1600" b="1" dirty="0" smtClean="0">
                          <a:solidFill>
                            <a:srgbClr val="3333FF"/>
                          </a:solidFill>
                          <a:latin typeface="Times New Roman" pitchFamily="18" charset="0"/>
                          <a:cs typeface="Times New Roman" pitchFamily="18" charset="0"/>
                        </a:rPr>
                        <a:t>marchait </a:t>
                      </a:r>
                      <a:r>
                        <a:rPr lang="fr-FR" sz="1600" b="0" dirty="0">
                          <a:solidFill>
                            <a:schemeClr val="tx1"/>
                          </a:solidFill>
                          <a:latin typeface="Times New Roman" pitchFamily="18" charset="0"/>
                          <a:cs typeface="Times New Roman" pitchFamily="18" charset="0"/>
                        </a:rPr>
                        <a:t>rapidement, serrant sa veste contre lui. Il (13) </a:t>
                      </a:r>
                      <a:r>
                        <a:rPr lang="fr-FR" sz="1600" b="1" dirty="0" smtClean="0">
                          <a:solidFill>
                            <a:srgbClr val="3333FF"/>
                          </a:solidFill>
                          <a:latin typeface="Times New Roman" pitchFamily="18" charset="0"/>
                          <a:cs typeface="Times New Roman" pitchFamily="18" charset="0"/>
                        </a:rPr>
                        <a:t>s’est pas retourné </a:t>
                      </a:r>
                      <a:r>
                        <a:rPr lang="fr-FR" sz="1600" b="0" dirty="0">
                          <a:solidFill>
                            <a:schemeClr val="tx1"/>
                          </a:solidFill>
                          <a:latin typeface="Times New Roman" pitchFamily="18" charset="0"/>
                          <a:cs typeface="Times New Roman" pitchFamily="18" charset="0"/>
                        </a:rPr>
                        <a:t>mais il (14) </a:t>
                      </a:r>
                      <a:r>
                        <a:rPr lang="fr-FR" sz="1600" b="1" dirty="0" smtClean="0">
                          <a:solidFill>
                            <a:srgbClr val="3333FF"/>
                          </a:solidFill>
                          <a:latin typeface="Times New Roman" pitchFamily="18" charset="0"/>
                          <a:cs typeface="Times New Roman" pitchFamily="18" charset="0"/>
                        </a:rPr>
                        <a:t>avait dû</a:t>
                      </a:r>
                      <a:r>
                        <a:rPr lang="fr-FR" sz="1600" b="0" dirty="0" smtClean="0">
                          <a:solidFill>
                            <a:schemeClr val="tx1"/>
                          </a:solidFill>
                          <a:latin typeface="Times New Roman" pitchFamily="18" charset="0"/>
                          <a:cs typeface="Times New Roman" pitchFamily="18" charset="0"/>
                        </a:rPr>
                        <a:t> </a:t>
                      </a:r>
                      <a:r>
                        <a:rPr lang="fr-FR" sz="1600" b="0" dirty="0">
                          <a:solidFill>
                            <a:schemeClr val="tx1"/>
                          </a:solidFill>
                          <a:latin typeface="Times New Roman" pitchFamily="18" charset="0"/>
                          <a:cs typeface="Times New Roman" pitchFamily="18" charset="0"/>
                        </a:rPr>
                        <a:t>nous entendre arriver car, soudain, il (15) </a:t>
                      </a:r>
                      <a:r>
                        <a:rPr lang="fr-FR" sz="1600" b="1" dirty="0" smtClean="0">
                          <a:solidFill>
                            <a:srgbClr val="3333FF"/>
                          </a:solidFill>
                          <a:latin typeface="Times New Roman" pitchFamily="18" charset="0"/>
                          <a:cs typeface="Times New Roman" pitchFamily="18" charset="0"/>
                        </a:rPr>
                        <a:t>a levé </a:t>
                      </a:r>
                      <a:r>
                        <a:rPr lang="fr-FR" sz="1600" b="0" dirty="0">
                          <a:solidFill>
                            <a:schemeClr val="tx1"/>
                          </a:solidFill>
                          <a:latin typeface="Times New Roman" pitchFamily="18" charset="0"/>
                          <a:cs typeface="Times New Roman" pitchFamily="18" charset="0"/>
                        </a:rPr>
                        <a:t>la main, le pouce en l'air. Le signe universel de l'auto-stoppeur.</a:t>
                      </a:r>
                      <a:endParaRPr lang="ru-RU" sz="1600" b="0" dirty="0">
                        <a:solidFill>
                          <a:schemeClr val="tx1"/>
                        </a:solidFill>
                        <a:latin typeface="Times New Roman" pitchFamily="18" charset="0"/>
                        <a:ea typeface="Calibri"/>
                        <a:cs typeface="Times New Roman"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174625" indent="0">
                        <a:lnSpc>
                          <a:spcPct val="150000"/>
                        </a:lnSpc>
                        <a:spcBef>
                          <a:spcPts val="0"/>
                        </a:spcBef>
                        <a:spcAft>
                          <a:spcPts val="0"/>
                        </a:spcAft>
                      </a:pPr>
                      <a:r>
                        <a:rPr lang="fr-FR" sz="1600" b="0" dirty="0">
                          <a:solidFill>
                            <a:schemeClr val="tx1"/>
                          </a:solidFill>
                          <a:latin typeface="Times New Roman" pitchFamily="18" charset="0"/>
                          <a:cs typeface="Times New Roman" pitchFamily="18" charset="0"/>
                        </a:rPr>
                        <a:t>1. avoir</a:t>
                      </a:r>
                      <a:endParaRPr lang="ru-RU" sz="1600" b="0" dirty="0">
                        <a:solidFill>
                          <a:schemeClr val="tx1"/>
                        </a:solidFill>
                        <a:latin typeface="Times New Roman" pitchFamily="18" charset="0"/>
                        <a:cs typeface="Times New Roman" pitchFamily="18" charset="0"/>
                      </a:endParaRPr>
                    </a:p>
                    <a:p>
                      <a:pPr marL="174625" indent="0">
                        <a:lnSpc>
                          <a:spcPct val="125000"/>
                        </a:lnSpc>
                        <a:spcBef>
                          <a:spcPts val="0"/>
                        </a:spcBef>
                        <a:spcAft>
                          <a:spcPts val="0"/>
                        </a:spcAft>
                      </a:pPr>
                      <a:r>
                        <a:rPr lang="fr-FR" sz="1600" b="0" dirty="0">
                          <a:solidFill>
                            <a:schemeClr val="tx1"/>
                          </a:solidFill>
                          <a:latin typeface="Times New Roman" pitchFamily="18" charset="0"/>
                          <a:cs typeface="Times New Roman" pitchFamily="18" charset="0"/>
                        </a:rPr>
                        <a:t>2. être</a:t>
                      </a:r>
                      <a:endParaRPr lang="ru-RU" sz="1600" b="0" dirty="0">
                        <a:solidFill>
                          <a:schemeClr val="tx1"/>
                        </a:solidFill>
                        <a:latin typeface="Times New Roman" pitchFamily="18" charset="0"/>
                        <a:cs typeface="Times New Roman" pitchFamily="18" charset="0"/>
                      </a:endParaRPr>
                    </a:p>
                    <a:p>
                      <a:pPr marL="174625" indent="0">
                        <a:lnSpc>
                          <a:spcPct val="125000"/>
                        </a:lnSpc>
                        <a:spcBef>
                          <a:spcPts val="0"/>
                        </a:spcBef>
                        <a:spcAft>
                          <a:spcPts val="0"/>
                        </a:spcAft>
                      </a:pPr>
                      <a:r>
                        <a:rPr lang="fr-FR" sz="1600" b="0" dirty="0">
                          <a:solidFill>
                            <a:schemeClr val="tx1"/>
                          </a:solidFill>
                          <a:latin typeface="Times New Roman" pitchFamily="18" charset="0"/>
                          <a:cs typeface="Times New Roman" pitchFamily="18" charset="0"/>
                        </a:rPr>
                        <a:t>3. </a:t>
                      </a:r>
                      <a:r>
                        <a:rPr lang="fr-FR" sz="1600" b="0" dirty="0" smtClean="0">
                          <a:solidFill>
                            <a:schemeClr val="tx1"/>
                          </a:solidFill>
                          <a:latin typeface="Times New Roman" pitchFamily="18" charset="0"/>
                          <a:cs typeface="Times New Roman" pitchFamily="18" charset="0"/>
                        </a:rPr>
                        <a:t>s’asseoir</a:t>
                      </a:r>
                      <a:endParaRPr lang="ru-RU" sz="1600" b="0" dirty="0">
                        <a:solidFill>
                          <a:schemeClr val="tx1"/>
                        </a:solidFill>
                        <a:latin typeface="Times New Roman" pitchFamily="18" charset="0"/>
                        <a:cs typeface="Times New Roman" pitchFamily="18" charset="0"/>
                      </a:endParaRPr>
                    </a:p>
                    <a:p>
                      <a:pPr marL="174625" indent="0">
                        <a:lnSpc>
                          <a:spcPct val="125000"/>
                        </a:lnSpc>
                        <a:spcBef>
                          <a:spcPts val="0"/>
                        </a:spcBef>
                        <a:spcAft>
                          <a:spcPts val="0"/>
                        </a:spcAft>
                      </a:pPr>
                      <a:r>
                        <a:rPr lang="fr-FR" sz="1600" b="0" dirty="0">
                          <a:solidFill>
                            <a:schemeClr val="tx1"/>
                          </a:solidFill>
                          <a:latin typeface="Times New Roman" pitchFamily="18" charset="0"/>
                          <a:cs typeface="Times New Roman" pitchFamily="18" charset="0"/>
                        </a:rPr>
                        <a:t>4. claquer</a:t>
                      </a:r>
                      <a:endParaRPr lang="ru-RU" sz="1600" b="0" dirty="0">
                        <a:solidFill>
                          <a:schemeClr val="tx1"/>
                        </a:solidFill>
                        <a:latin typeface="Times New Roman" pitchFamily="18" charset="0"/>
                        <a:cs typeface="Times New Roman" pitchFamily="18" charset="0"/>
                      </a:endParaRPr>
                    </a:p>
                    <a:p>
                      <a:pPr marL="174625" indent="0">
                        <a:lnSpc>
                          <a:spcPct val="125000"/>
                        </a:lnSpc>
                        <a:spcBef>
                          <a:spcPts val="0"/>
                        </a:spcBef>
                        <a:spcAft>
                          <a:spcPts val="0"/>
                        </a:spcAft>
                      </a:pPr>
                      <a:r>
                        <a:rPr lang="fr-FR" sz="1600" b="0" dirty="0">
                          <a:solidFill>
                            <a:schemeClr val="tx1"/>
                          </a:solidFill>
                          <a:latin typeface="Times New Roman" pitchFamily="18" charset="0"/>
                          <a:cs typeface="Times New Roman" pitchFamily="18" charset="0"/>
                        </a:rPr>
                        <a:t>5. éprouver</a:t>
                      </a:r>
                      <a:endParaRPr lang="ru-RU" sz="1600" b="0" dirty="0">
                        <a:solidFill>
                          <a:schemeClr val="tx1"/>
                        </a:solidFill>
                        <a:latin typeface="Times New Roman" pitchFamily="18" charset="0"/>
                        <a:cs typeface="Times New Roman" pitchFamily="18" charset="0"/>
                      </a:endParaRPr>
                    </a:p>
                    <a:p>
                      <a:pPr marL="174625" indent="0">
                        <a:lnSpc>
                          <a:spcPct val="125000"/>
                        </a:lnSpc>
                        <a:spcBef>
                          <a:spcPts val="0"/>
                        </a:spcBef>
                        <a:spcAft>
                          <a:spcPts val="0"/>
                        </a:spcAft>
                      </a:pPr>
                      <a:r>
                        <a:rPr lang="fr-FR" sz="1600" b="0" dirty="0">
                          <a:solidFill>
                            <a:schemeClr val="tx1"/>
                          </a:solidFill>
                          <a:latin typeface="Times New Roman" pitchFamily="18" charset="0"/>
                          <a:cs typeface="Times New Roman" pitchFamily="18" charset="0"/>
                        </a:rPr>
                        <a:t>6. être</a:t>
                      </a:r>
                      <a:endParaRPr lang="ru-RU" sz="1600" b="0" dirty="0">
                        <a:solidFill>
                          <a:schemeClr val="tx1"/>
                        </a:solidFill>
                        <a:latin typeface="Times New Roman" pitchFamily="18" charset="0"/>
                        <a:cs typeface="Times New Roman" pitchFamily="18" charset="0"/>
                      </a:endParaRPr>
                    </a:p>
                    <a:p>
                      <a:pPr marL="174625" indent="0">
                        <a:lnSpc>
                          <a:spcPct val="125000"/>
                        </a:lnSpc>
                        <a:spcBef>
                          <a:spcPts val="0"/>
                        </a:spcBef>
                        <a:spcAft>
                          <a:spcPts val="0"/>
                        </a:spcAft>
                      </a:pPr>
                      <a:r>
                        <a:rPr lang="fr-FR" sz="1600" b="0" dirty="0" smtClean="0">
                          <a:solidFill>
                            <a:schemeClr val="tx1"/>
                          </a:solidFill>
                          <a:latin typeface="Times New Roman" pitchFamily="18" charset="0"/>
                          <a:cs typeface="Times New Roman" pitchFamily="18" charset="0"/>
                        </a:rPr>
                        <a:t>7. s’achever</a:t>
                      </a:r>
                    </a:p>
                    <a:p>
                      <a:pPr marL="174625" indent="0">
                        <a:lnSpc>
                          <a:spcPct val="125000"/>
                        </a:lnSpc>
                        <a:spcBef>
                          <a:spcPts val="0"/>
                        </a:spcBef>
                        <a:spcAft>
                          <a:spcPts val="0"/>
                        </a:spcAft>
                      </a:pPr>
                      <a:r>
                        <a:rPr lang="fr-FR" sz="1600" b="0" dirty="0" smtClean="0">
                          <a:solidFill>
                            <a:schemeClr val="tx1"/>
                          </a:solidFill>
                          <a:latin typeface="Times New Roman" pitchFamily="18" charset="0"/>
                          <a:cs typeface="Times New Roman" pitchFamily="18" charset="0"/>
                        </a:rPr>
                        <a:t>8. </a:t>
                      </a:r>
                      <a:r>
                        <a:rPr lang="fr-FR" sz="1600" b="0" dirty="0">
                          <a:solidFill>
                            <a:schemeClr val="tx1"/>
                          </a:solidFill>
                          <a:latin typeface="Times New Roman" pitchFamily="18" charset="0"/>
                          <a:cs typeface="Times New Roman" pitchFamily="18" charset="0"/>
                        </a:rPr>
                        <a:t>être fini</a:t>
                      </a:r>
                      <a:endParaRPr lang="ru-RU" sz="1600" b="0" dirty="0">
                        <a:solidFill>
                          <a:schemeClr val="tx1"/>
                        </a:solidFill>
                        <a:latin typeface="Times New Roman" pitchFamily="18" charset="0"/>
                        <a:cs typeface="Times New Roman" pitchFamily="18" charset="0"/>
                      </a:endParaRPr>
                    </a:p>
                    <a:p>
                      <a:pPr marL="174625" indent="0">
                        <a:lnSpc>
                          <a:spcPct val="125000"/>
                        </a:lnSpc>
                        <a:spcBef>
                          <a:spcPts val="0"/>
                        </a:spcBef>
                        <a:spcAft>
                          <a:spcPts val="0"/>
                        </a:spcAft>
                      </a:pPr>
                      <a:r>
                        <a:rPr lang="fr-FR" sz="1600" b="0" dirty="0" smtClean="0">
                          <a:solidFill>
                            <a:schemeClr val="tx1"/>
                          </a:solidFill>
                          <a:latin typeface="Times New Roman" pitchFamily="18" charset="0"/>
                          <a:cs typeface="Times New Roman" pitchFamily="18" charset="0"/>
                        </a:rPr>
                        <a:t>9. </a:t>
                      </a:r>
                      <a:r>
                        <a:rPr lang="fr-FR" sz="1600" b="0" dirty="0">
                          <a:solidFill>
                            <a:schemeClr val="tx1"/>
                          </a:solidFill>
                          <a:latin typeface="Times New Roman" pitchFamily="18" charset="0"/>
                          <a:cs typeface="Times New Roman" pitchFamily="18" charset="0"/>
                        </a:rPr>
                        <a:t>commencer</a:t>
                      </a:r>
                      <a:endParaRPr lang="ru-RU" sz="1600" b="0" dirty="0">
                        <a:solidFill>
                          <a:schemeClr val="tx1"/>
                        </a:solidFill>
                        <a:latin typeface="Times New Roman" pitchFamily="18" charset="0"/>
                        <a:cs typeface="Times New Roman" pitchFamily="18" charset="0"/>
                      </a:endParaRPr>
                    </a:p>
                    <a:p>
                      <a:pPr marL="174625" indent="0">
                        <a:lnSpc>
                          <a:spcPct val="125000"/>
                        </a:lnSpc>
                        <a:spcBef>
                          <a:spcPts val="0"/>
                        </a:spcBef>
                        <a:spcAft>
                          <a:spcPts val="0"/>
                        </a:spcAft>
                      </a:pPr>
                      <a:r>
                        <a:rPr lang="fr-FR" sz="1600" b="0" dirty="0" smtClean="0">
                          <a:solidFill>
                            <a:schemeClr val="tx1"/>
                          </a:solidFill>
                          <a:latin typeface="Times New Roman" pitchFamily="18" charset="0"/>
                          <a:cs typeface="Times New Roman" pitchFamily="18" charset="0"/>
                        </a:rPr>
                        <a:t>10. </a:t>
                      </a:r>
                      <a:r>
                        <a:rPr lang="fr-FR" sz="1600" b="0" dirty="0">
                          <a:solidFill>
                            <a:schemeClr val="tx1"/>
                          </a:solidFill>
                          <a:latin typeface="Times New Roman" pitchFamily="18" charset="0"/>
                          <a:cs typeface="Times New Roman" pitchFamily="18" charset="0"/>
                        </a:rPr>
                        <a:t>tomber</a:t>
                      </a:r>
                      <a:endParaRPr lang="ru-RU" sz="1600" b="0" dirty="0">
                        <a:solidFill>
                          <a:schemeClr val="tx1"/>
                        </a:solidFill>
                        <a:latin typeface="Times New Roman" pitchFamily="18" charset="0"/>
                        <a:cs typeface="Times New Roman" pitchFamily="18" charset="0"/>
                      </a:endParaRPr>
                    </a:p>
                    <a:p>
                      <a:pPr marL="174625" indent="0">
                        <a:lnSpc>
                          <a:spcPct val="125000"/>
                        </a:lnSpc>
                        <a:spcBef>
                          <a:spcPts val="0"/>
                        </a:spcBef>
                        <a:spcAft>
                          <a:spcPts val="0"/>
                        </a:spcAft>
                      </a:pPr>
                      <a:r>
                        <a:rPr lang="fr-FR" sz="1600" b="0" dirty="0">
                          <a:solidFill>
                            <a:schemeClr val="tx1"/>
                          </a:solidFill>
                          <a:latin typeface="Times New Roman" pitchFamily="18" charset="0"/>
                          <a:cs typeface="Times New Roman" pitchFamily="18" charset="0"/>
                        </a:rPr>
                        <a:t>11. apercevoir</a:t>
                      </a:r>
                      <a:endParaRPr lang="ru-RU" sz="1600" b="0" dirty="0">
                        <a:solidFill>
                          <a:schemeClr val="tx1"/>
                        </a:solidFill>
                        <a:latin typeface="Times New Roman" pitchFamily="18" charset="0"/>
                        <a:cs typeface="Times New Roman" pitchFamily="18" charset="0"/>
                      </a:endParaRPr>
                    </a:p>
                    <a:p>
                      <a:pPr marL="174625" indent="0">
                        <a:lnSpc>
                          <a:spcPct val="125000"/>
                        </a:lnSpc>
                        <a:spcBef>
                          <a:spcPts val="0"/>
                        </a:spcBef>
                        <a:spcAft>
                          <a:spcPts val="0"/>
                        </a:spcAft>
                      </a:pPr>
                      <a:r>
                        <a:rPr lang="fr-FR" sz="1600" b="0" dirty="0">
                          <a:solidFill>
                            <a:schemeClr val="tx1"/>
                          </a:solidFill>
                          <a:latin typeface="Times New Roman" pitchFamily="18" charset="0"/>
                          <a:cs typeface="Times New Roman" pitchFamily="18" charset="0"/>
                        </a:rPr>
                        <a:t>12. marcher</a:t>
                      </a:r>
                      <a:endParaRPr lang="ru-RU" sz="1600" b="0" dirty="0">
                        <a:solidFill>
                          <a:schemeClr val="tx1"/>
                        </a:solidFill>
                        <a:latin typeface="Times New Roman" pitchFamily="18" charset="0"/>
                        <a:cs typeface="Times New Roman" pitchFamily="18" charset="0"/>
                      </a:endParaRPr>
                    </a:p>
                    <a:p>
                      <a:pPr marL="174625" indent="0">
                        <a:lnSpc>
                          <a:spcPct val="125000"/>
                        </a:lnSpc>
                        <a:spcBef>
                          <a:spcPts val="0"/>
                        </a:spcBef>
                        <a:spcAft>
                          <a:spcPts val="0"/>
                        </a:spcAft>
                      </a:pPr>
                      <a:r>
                        <a:rPr lang="fr-FR" sz="1600" b="0" dirty="0">
                          <a:solidFill>
                            <a:schemeClr val="tx1"/>
                          </a:solidFill>
                          <a:latin typeface="Times New Roman" pitchFamily="18" charset="0"/>
                          <a:cs typeface="Times New Roman" pitchFamily="18" charset="0"/>
                        </a:rPr>
                        <a:t>13</a:t>
                      </a:r>
                      <a:r>
                        <a:rPr lang="fr-FR" sz="1600" b="0" dirty="0" smtClean="0">
                          <a:solidFill>
                            <a:schemeClr val="tx1"/>
                          </a:solidFill>
                          <a:latin typeface="Times New Roman" pitchFamily="18" charset="0"/>
                          <a:cs typeface="Times New Roman" pitchFamily="18" charset="0"/>
                        </a:rPr>
                        <a:t>. ne </a:t>
                      </a:r>
                      <a:r>
                        <a:rPr lang="fr-FR" sz="1600" b="0" dirty="0">
                          <a:solidFill>
                            <a:schemeClr val="tx1"/>
                          </a:solidFill>
                          <a:latin typeface="Times New Roman" pitchFamily="18" charset="0"/>
                          <a:cs typeface="Times New Roman" pitchFamily="18" charset="0"/>
                        </a:rPr>
                        <a:t>pas </a:t>
                      </a:r>
                      <a:r>
                        <a:rPr lang="fr-FR" sz="1600" b="0" dirty="0" smtClean="0">
                          <a:solidFill>
                            <a:schemeClr val="tx1"/>
                          </a:solidFill>
                          <a:latin typeface="Times New Roman" pitchFamily="18" charset="0"/>
                          <a:cs typeface="Times New Roman" pitchFamily="18" charset="0"/>
                        </a:rPr>
                        <a:t>se </a:t>
                      </a:r>
                      <a:r>
                        <a:rPr lang="fr-FR" sz="1600" b="0" dirty="0">
                          <a:solidFill>
                            <a:schemeClr val="tx1"/>
                          </a:solidFill>
                          <a:latin typeface="Times New Roman" pitchFamily="18" charset="0"/>
                          <a:cs typeface="Times New Roman" pitchFamily="18" charset="0"/>
                        </a:rPr>
                        <a:t>retourner</a:t>
                      </a:r>
                      <a:endParaRPr lang="ru-RU" sz="1600" b="0" dirty="0">
                        <a:solidFill>
                          <a:schemeClr val="tx1"/>
                        </a:solidFill>
                        <a:latin typeface="Times New Roman" pitchFamily="18" charset="0"/>
                        <a:cs typeface="Times New Roman" pitchFamily="18" charset="0"/>
                      </a:endParaRPr>
                    </a:p>
                    <a:p>
                      <a:pPr marL="174625" indent="0">
                        <a:lnSpc>
                          <a:spcPct val="125000"/>
                        </a:lnSpc>
                        <a:spcBef>
                          <a:spcPts val="0"/>
                        </a:spcBef>
                        <a:spcAft>
                          <a:spcPts val="0"/>
                        </a:spcAft>
                      </a:pPr>
                      <a:r>
                        <a:rPr lang="fr-FR" sz="1600" b="0" dirty="0">
                          <a:solidFill>
                            <a:schemeClr val="tx1"/>
                          </a:solidFill>
                          <a:latin typeface="Times New Roman" pitchFamily="18" charset="0"/>
                          <a:cs typeface="Times New Roman" pitchFamily="18" charset="0"/>
                        </a:rPr>
                        <a:t>14. devoir</a:t>
                      </a:r>
                      <a:endParaRPr lang="ru-RU" sz="1600" b="0" dirty="0">
                        <a:solidFill>
                          <a:schemeClr val="tx1"/>
                        </a:solidFill>
                        <a:latin typeface="Times New Roman" pitchFamily="18" charset="0"/>
                        <a:cs typeface="Times New Roman" pitchFamily="18" charset="0"/>
                      </a:endParaRPr>
                    </a:p>
                    <a:p>
                      <a:pPr marL="174625" indent="0">
                        <a:lnSpc>
                          <a:spcPct val="125000"/>
                        </a:lnSpc>
                        <a:spcBef>
                          <a:spcPts val="0"/>
                        </a:spcBef>
                        <a:spcAft>
                          <a:spcPts val="0"/>
                        </a:spcAft>
                      </a:pPr>
                      <a:r>
                        <a:rPr lang="fr-FR" sz="1600" b="0" dirty="0">
                          <a:solidFill>
                            <a:schemeClr val="tx1"/>
                          </a:solidFill>
                          <a:latin typeface="Times New Roman" pitchFamily="18" charset="0"/>
                          <a:cs typeface="Times New Roman" pitchFamily="18" charset="0"/>
                        </a:rPr>
                        <a:t>15. lever</a:t>
                      </a:r>
                      <a:endParaRPr lang="ru-RU" sz="1600" b="0" dirty="0">
                        <a:solidFill>
                          <a:schemeClr val="tx1"/>
                        </a:solidFill>
                        <a:latin typeface="Times New Roman" pitchFamily="18" charset="0"/>
                        <a:ea typeface="Calibri"/>
                        <a:cs typeface="Times New Roman"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3" name="Прямоугольник 2"/>
          <p:cNvSpPr/>
          <p:nvPr/>
        </p:nvSpPr>
        <p:spPr>
          <a:xfrm>
            <a:off x="142844" y="5286388"/>
            <a:ext cx="8786874" cy="369332"/>
          </a:xfrm>
          <a:prstGeom prst="rect">
            <a:avLst/>
          </a:prstGeom>
        </p:spPr>
        <p:txBody>
          <a:bodyPr wrap="square">
            <a:spAutoFit/>
          </a:bodyPr>
          <a:lstStyle/>
          <a:p>
            <a:r>
              <a:rPr lang="fr-FR" dirty="0" smtClean="0">
                <a:latin typeface="Times New Roman" pitchFamily="18" charset="0"/>
                <a:cs typeface="Times New Roman" pitchFamily="18" charset="0"/>
              </a:rPr>
              <a:t>Il </a:t>
            </a:r>
            <a:r>
              <a:rPr lang="fr-FR" dirty="0" smtClean="0">
                <a:solidFill>
                  <a:srgbClr val="FF0000"/>
                </a:solidFill>
                <a:latin typeface="Times New Roman" pitchFamily="18" charset="0"/>
                <a:cs typeface="Times New Roman" pitchFamily="18" charset="0"/>
              </a:rPr>
              <a:t>s’est pas retourné </a:t>
            </a:r>
            <a:r>
              <a:rPr lang="fr-FR" dirty="0" smtClean="0">
                <a:latin typeface="Times New Roman" pitchFamily="18" charset="0"/>
                <a:cs typeface="Times New Roman" pitchFamily="18" charset="0"/>
              </a:rPr>
              <a:t>mais... soudain, il </a:t>
            </a:r>
            <a:r>
              <a:rPr lang="fr-FR" dirty="0" smtClean="0">
                <a:solidFill>
                  <a:srgbClr val="FF0000"/>
                </a:solidFill>
                <a:latin typeface="Times New Roman" pitchFamily="18" charset="0"/>
                <a:cs typeface="Times New Roman" pitchFamily="18" charset="0"/>
              </a:rPr>
              <a:t>a levé </a:t>
            </a:r>
            <a:r>
              <a:rPr lang="fr-FR" dirty="0" smtClean="0">
                <a:latin typeface="Times New Roman" pitchFamily="18" charset="0"/>
                <a:cs typeface="Times New Roman" pitchFamily="18" charset="0"/>
              </a:rPr>
              <a:t>la main... ─∕─∕</a:t>
            </a:r>
            <a:r>
              <a:rPr lang="fr-FR" dirty="0" smtClean="0">
                <a:solidFill>
                  <a:srgbClr val="FF0000"/>
                </a:solidFill>
                <a:latin typeface="Times New Roman" pitchFamily="18" charset="0"/>
                <a:cs typeface="Times New Roman" pitchFamily="18" charset="0"/>
              </a:rPr>
              <a:t> </a:t>
            </a:r>
            <a:r>
              <a:rPr lang="fr-FR" dirty="0" smtClean="0">
                <a:latin typeface="Times New Roman" pitchFamily="18" charset="0"/>
                <a:cs typeface="Times New Roman" pitchFamily="18" charset="0"/>
              </a:rPr>
              <a:t> </a:t>
            </a:r>
            <a:endParaRPr lang="ru-RU"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Прямоугольник 1"/>
          <p:cNvSpPr>
            <a:spLocks noChangeArrowheads="1"/>
          </p:cNvSpPr>
          <p:nvPr/>
        </p:nvSpPr>
        <p:spPr bwMode="auto">
          <a:xfrm>
            <a:off x="214313" y="214313"/>
            <a:ext cx="8715375" cy="6432530"/>
          </a:xfrm>
          <a:prstGeom prst="rect">
            <a:avLst/>
          </a:prstGeom>
          <a:noFill/>
          <a:ln w="9525">
            <a:noFill/>
            <a:miter lim="800000"/>
            <a:headEnd/>
            <a:tailEnd/>
          </a:ln>
        </p:spPr>
        <p:txBody>
          <a:bodyPr>
            <a:spAutoFit/>
          </a:bodyPr>
          <a:lstStyle/>
          <a:p>
            <a:pPr eaLnBrk="0" hangingPunct="0"/>
            <a:r>
              <a:rPr lang="ru-RU" sz="2800" b="1" dirty="0">
                <a:latin typeface="Times New Roman" pitchFamily="18" charset="0"/>
                <a:ea typeface="Calibri" pitchFamily="34" charset="0"/>
                <a:cs typeface="Times New Roman" pitchFamily="18" charset="0"/>
              </a:rPr>
              <a:t>Рекомендуемый алгоритм работы:</a:t>
            </a:r>
          </a:p>
          <a:p>
            <a:pPr eaLnBrk="0" hangingPunct="0">
              <a:spcAft>
                <a:spcPts val="600"/>
              </a:spcAft>
            </a:pPr>
            <a:r>
              <a:rPr lang="ru-RU" sz="2800" dirty="0">
                <a:latin typeface="Times New Roman" pitchFamily="18" charset="0"/>
                <a:ea typeface="Calibri" pitchFamily="34" charset="0"/>
                <a:cs typeface="Times New Roman" pitchFamily="18" charset="0"/>
              </a:rPr>
              <a:t>1. Прочитать текст полностью для понимания общего смысла.</a:t>
            </a:r>
            <a:endParaRPr lang="ru-RU" sz="2800" dirty="0">
              <a:ea typeface="Calibri" pitchFamily="34" charset="0"/>
              <a:cs typeface="Times New Roman" pitchFamily="18" charset="0"/>
            </a:endParaRPr>
          </a:p>
          <a:p>
            <a:pPr eaLnBrk="0" hangingPunct="0">
              <a:spcAft>
                <a:spcPts val="0"/>
              </a:spcAft>
            </a:pPr>
            <a:r>
              <a:rPr lang="ru-RU" sz="2800" dirty="0">
                <a:latin typeface="Times New Roman" pitchFamily="18" charset="0"/>
                <a:ea typeface="Calibri" pitchFamily="34" charset="0"/>
                <a:cs typeface="Times New Roman" pitchFamily="18" charset="0"/>
              </a:rPr>
              <a:t>2. При выборе варианта ответа, с одной стороны, не спешить, обязательно «проговаривая» все предложенные </a:t>
            </a:r>
            <a:r>
              <a:rPr lang="ru-RU" sz="2800" dirty="0" err="1">
                <a:latin typeface="Times New Roman" pitchFamily="18" charset="0"/>
                <a:ea typeface="Calibri" pitchFamily="34" charset="0"/>
                <a:cs typeface="Times New Roman" pitchFamily="18" charset="0"/>
              </a:rPr>
              <a:t>дистракторы</a:t>
            </a:r>
            <a:r>
              <a:rPr lang="ru-RU" sz="2800" dirty="0">
                <a:latin typeface="Times New Roman" pitchFamily="18" charset="0"/>
                <a:ea typeface="Calibri" pitchFamily="34" charset="0"/>
                <a:cs typeface="Times New Roman" pitchFamily="18" charset="0"/>
              </a:rPr>
              <a:t> в рабочем контексте, а с другой, не затягивать и в случае сомнения, идти дальше, помня о необходимости вернуться к ответу, после заполнения других пропусков. </a:t>
            </a:r>
          </a:p>
          <a:p>
            <a:pPr eaLnBrk="0" hangingPunct="0">
              <a:spcAft>
                <a:spcPts val="600"/>
              </a:spcAft>
            </a:pPr>
            <a:r>
              <a:rPr lang="ru-RU" sz="2800" dirty="0">
                <a:latin typeface="Times New Roman" pitchFamily="18" charset="0"/>
                <a:ea typeface="Calibri" pitchFamily="34" charset="0"/>
                <a:cs typeface="Times New Roman" pitchFamily="18" charset="0"/>
              </a:rPr>
              <a:t>Часто такая тактика помогает найти правильное решение в сомнительных случаях.</a:t>
            </a:r>
            <a:endParaRPr lang="ru-RU" sz="2800" dirty="0">
              <a:ea typeface="Calibri" pitchFamily="34" charset="0"/>
              <a:cs typeface="Times New Roman" pitchFamily="18" charset="0"/>
            </a:endParaRPr>
          </a:p>
          <a:p>
            <a:pPr eaLnBrk="0" hangingPunct="0">
              <a:spcAft>
                <a:spcPts val="600"/>
              </a:spcAft>
            </a:pPr>
            <a:r>
              <a:rPr lang="ru-RU" sz="2800" dirty="0">
                <a:latin typeface="Times New Roman" pitchFamily="18" charset="0"/>
                <a:ea typeface="Calibri" pitchFamily="34" charset="0"/>
                <a:cs typeface="Times New Roman" pitchFamily="18" charset="0"/>
              </a:rPr>
              <a:t>3. Обязательно перечитать текст после заполнения пропусков.</a:t>
            </a:r>
            <a:endParaRPr lang="ru-RU" sz="2800" dirty="0">
              <a:ea typeface="Calibri" pitchFamily="34" charset="0"/>
              <a:cs typeface="Times New Roman" pitchFamily="18" charset="0"/>
            </a:endParaRPr>
          </a:p>
          <a:p>
            <a:pPr eaLnBrk="0" hangingPunct="0">
              <a:spcAft>
                <a:spcPts val="600"/>
              </a:spcAft>
            </a:pPr>
            <a:r>
              <a:rPr lang="ru-RU" sz="2800" dirty="0">
                <a:latin typeface="Times New Roman" pitchFamily="18" charset="0"/>
                <a:ea typeface="Calibri" pitchFamily="34" charset="0"/>
                <a:cs typeface="Times New Roman" pitchFamily="18" charset="0"/>
              </a:rPr>
              <a:t>4. Перенести выбранные ответы в лист ответов.</a:t>
            </a:r>
            <a:endParaRPr lang="ru-RU" sz="2800" dirty="0">
              <a:ea typeface="Calibri" pitchFamily="34" charset="0"/>
              <a:cs typeface="Times New Roman" pitchFamily="18" charset="0"/>
            </a:endParaRP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ext Box 2"/>
          <p:cNvSpPr txBox="1">
            <a:spLocks noChangeArrowheads="1"/>
          </p:cNvSpPr>
          <p:nvPr/>
        </p:nvSpPr>
        <p:spPr bwMode="auto">
          <a:xfrm>
            <a:off x="179388" y="188913"/>
            <a:ext cx="8713787" cy="457200"/>
          </a:xfrm>
          <a:prstGeom prst="rect">
            <a:avLst/>
          </a:prstGeom>
          <a:noFill/>
          <a:ln w="9525">
            <a:noFill/>
            <a:miter lim="800000"/>
            <a:headEnd/>
            <a:tailEnd/>
          </a:ln>
        </p:spPr>
        <p:txBody>
          <a:bodyPr>
            <a:spAutoFit/>
          </a:bodyPr>
          <a:lstStyle/>
          <a:p>
            <a:endParaRPr lang="ru-RU" sz="2400"/>
          </a:p>
        </p:txBody>
      </p:sp>
      <p:sp>
        <p:nvSpPr>
          <p:cNvPr id="6147" name="Rectangle 228"/>
          <p:cNvSpPr>
            <a:spLocks noChangeArrowheads="1"/>
          </p:cNvSpPr>
          <p:nvPr/>
        </p:nvSpPr>
        <p:spPr bwMode="auto">
          <a:xfrm>
            <a:off x="285720" y="214290"/>
            <a:ext cx="8640762" cy="6206075"/>
          </a:xfrm>
          <a:prstGeom prst="rect">
            <a:avLst/>
          </a:prstGeom>
          <a:noFill/>
          <a:ln w="9525">
            <a:noFill/>
            <a:miter lim="800000"/>
            <a:headEnd/>
            <a:tailEnd/>
          </a:ln>
        </p:spPr>
        <p:txBody>
          <a:bodyPr wrap="square" anchor="ctr">
            <a:spAutoFit/>
          </a:bodyPr>
          <a:lstStyle/>
          <a:p>
            <a:pPr fontAlgn="ctr">
              <a:spcBef>
                <a:spcPts val="0"/>
              </a:spcBef>
              <a:spcAft>
                <a:spcPts val="0"/>
              </a:spcAft>
            </a:pPr>
            <a:endParaRPr lang="ru-RU" sz="2800" dirty="0" smtClean="0">
              <a:latin typeface="Arial"/>
            </a:endParaRPr>
          </a:p>
          <a:p>
            <a:pPr fontAlgn="ctr">
              <a:spcBef>
                <a:spcPts val="0"/>
              </a:spcBef>
              <a:spcAft>
                <a:spcPts val="0"/>
              </a:spcAft>
            </a:pPr>
            <a:endParaRPr lang="ru-RU" sz="2800" dirty="0" smtClean="0">
              <a:latin typeface="Arial"/>
            </a:endParaRPr>
          </a:p>
          <a:p>
            <a:pPr fontAlgn="ctr">
              <a:spcBef>
                <a:spcPts val="0"/>
              </a:spcBef>
              <a:spcAft>
                <a:spcPts val="0"/>
              </a:spcAft>
            </a:pPr>
            <a:endParaRPr lang="ru-RU" sz="2800" dirty="0" smtClean="0">
              <a:latin typeface="Arial"/>
            </a:endParaRPr>
          </a:p>
          <a:p>
            <a:pPr fontAlgn="ctr">
              <a:spcBef>
                <a:spcPts val="0"/>
              </a:spcBef>
              <a:spcAft>
                <a:spcPts val="0"/>
              </a:spcAft>
            </a:pPr>
            <a:endParaRPr lang="ru-RU" sz="2800" dirty="0" smtClean="0">
              <a:latin typeface="Arial"/>
            </a:endParaRPr>
          </a:p>
          <a:p>
            <a:pPr fontAlgn="ctr">
              <a:spcBef>
                <a:spcPts val="0"/>
              </a:spcBef>
              <a:spcAft>
                <a:spcPts val="0"/>
              </a:spcAft>
            </a:pPr>
            <a:endParaRPr lang="ru-RU" sz="2800" dirty="0" smtClean="0">
              <a:latin typeface="Arial"/>
            </a:endParaRPr>
          </a:p>
          <a:p>
            <a:pPr fontAlgn="ctr">
              <a:spcBef>
                <a:spcPts val="0"/>
              </a:spcBef>
              <a:spcAft>
                <a:spcPts val="0"/>
              </a:spcAft>
            </a:pPr>
            <a:endParaRPr lang="ru-RU" sz="2800" dirty="0" smtClean="0">
              <a:latin typeface="Arial"/>
            </a:endParaRPr>
          </a:p>
          <a:p>
            <a:pPr fontAlgn="ctr">
              <a:spcBef>
                <a:spcPts val="0"/>
              </a:spcBef>
              <a:spcAft>
                <a:spcPts val="0"/>
              </a:spcAft>
            </a:pPr>
            <a:endParaRPr lang="ru-RU" sz="2800" dirty="0" smtClean="0">
              <a:latin typeface="Arial"/>
            </a:endParaRPr>
          </a:p>
          <a:p>
            <a:pPr fontAlgn="ctr">
              <a:spcBef>
                <a:spcPts val="0"/>
              </a:spcBef>
              <a:spcAft>
                <a:spcPts val="0"/>
              </a:spcAft>
            </a:pPr>
            <a:endParaRPr lang="ru-RU" sz="2400" dirty="0" smtClean="0">
              <a:latin typeface="Arial"/>
            </a:endParaRPr>
          </a:p>
          <a:p>
            <a:pPr fontAlgn="ctr">
              <a:spcBef>
                <a:spcPts val="0"/>
              </a:spcBef>
              <a:spcAft>
                <a:spcPts val="0"/>
              </a:spcAft>
            </a:pPr>
            <a:endParaRPr lang="ru-RU" sz="2400" dirty="0" smtClean="0">
              <a:latin typeface="Arial"/>
            </a:endParaRPr>
          </a:p>
          <a:p>
            <a:pPr fontAlgn="ctr">
              <a:spcBef>
                <a:spcPts val="0"/>
              </a:spcBef>
              <a:spcAft>
                <a:spcPts val="0"/>
              </a:spcAft>
            </a:pPr>
            <a:endParaRPr lang="ru-RU" sz="2400" dirty="0" smtClean="0">
              <a:latin typeface="Arial"/>
            </a:endParaRPr>
          </a:p>
          <a:p>
            <a:pPr fontAlgn="ctr">
              <a:spcBef>
                <a:spcPts val="0"/>
              </a:spcBef>
              <a:spcAft>
                <a:spcPts val="0"/>
              </a:spcAft>
            </a:pPr>
            <a:endParaRPr lang="ru-RU" sz="2400" dirty="0" smtClean="0">
              <a:latin typeface="Arial"/>
            </a:endParaRPr>
          </a:p>
          <a:p>
            <a:pPr fontAlgn="ctr">
              <a:spcBef>
                <a:spcPts val="0"/>
              </a:spcBef>
              <a:spcAft>
                <a:spcPts val="0"/>
              </a:spcAft>
            </a:pPr>
            <a:endParaRPr lang="ru-RU" sz="2400" dirty="0" smtClean="0">
              <a:latin typeface="Arial"/>
            </a:endParaRPr>
          </a:p>
          <a:p>
            <a:pPr fontAlgn="ctr">
              <a:spcBef>
                <a:spcPts val="0"/>
              </a:spcBef>
              <a:spcAft>
                <a:spcPts val="0"/>
              </a:spcAft>
            </a:pPr>
            <a:endParaRPr lang="ru-RU" sz="2400" dirty="0" smtClean="0">
              <a:latin typeface="Arial"/>
            </a:endParaRPr>
          </a:p>
          <a:p>
            <a:pPr fontAlgn="ctr">
              <a:spcBef>
                <a:spcPts val="0"/>
              </a:spcBef>
              <a:spcAft>
                <a:spcPts val="0"/>
              </a:spcAft>
            </a:pPr>
            <a:endParaRPr lang="ru-RU" sz="2400" dirty="0" smtClean="0">
              <a:latin typeface="Arial"/>
            </a:endParaRPr>
          </a:p>
          <a:p>
            <a:endParaRPr lang="fr-FR" sz="2400" dirty="0"/>
          </a:p>
        </p:txBody>
      </p:sp>
      <p:sp>
        <p:nvSpPr>
          <p:cNvPr id="6" name="Прямоугольник 5"/>
          <p:cNvSpPr/>
          <p:nvPr/>
        </p:nvSpPr>
        <p:spPr>
          <a:xfrm>
            <a:off x="285720" y="214290"/>
            <a:ext cx="8715436" cy="6370975"/>
          </a:xfrm>
          <a:prstGeom prst="rect">
            <a:avLst/>
          </a:prstGeom>
        </p:spPr>
        <p:txBody>
          <a:bodyPr wrap="square">
            <a:spAutoFit/>
          </a:bodyPr>
          <a:lstStyle/>
          <a:p>
            <a:r>
              <a:rPr lang="fr-FR" sz="2400" b="1" dirty="0" smtClean="0">
                <a:latin typeface="Times New Roman" pitchFamily="18" charset="0"/>
                <a:cs typeface="Times New Roman" pitchFamily="18" charset="0"/>
              </a:rPr>
              <a:t>Exercice 3.</a:t>
            </a:r>
            <a:endParaRPr lang="ru-RU" sz="2400" dirty="0" smtClean="0">
              <a:latin typeface="Times New Roman" pitchFamily="18" charset="0"/>
              <a:cs typeface="Times New Roman" pitchFamily="18" charset="0"/>
            </a:endParaRPr>
          </a:p>
          <a:p>
            <a:r>
              <a:rPr lang="fr-FR" sz="2400" i="1" dirty="0" smtClean="0">
                <a:latin typeface="Times New Roman" pitchFamily="18" charset="0"/>
                <a:cs typeface="Times New Roman" pitchFamily="18" charset="0"/>
              </a:rPr>
              <a:t>Reconstituer le texte</a:t>
            </a:r>
            <a:r>
              <a:rPr lang="fr-FR" sz="2400" dirty="0" smtClean="0">
                <a:latin typeface="Times New Roman" pitchFamily="18" charset="0"/>
                <a:cs typeface="Times New Roman" pitchFamily="18" charset="0"/>
              </a:rPr>
              <a:t> </a:t>
            </a:r>
            <a:r>
              <a:rPr lang="fr-FR" sz="2400" i="1" dirty="0" smtClean="0">
                <a:latin typeface="Times New Roman" pitchFamily="18" charset="0"/>
                <a:cs typeface="Times New Roman" pitchFamily="18" charset="0"/>
              </a:rPr>
              <a:t>qui représente la suite de l’extrait précédent :									6 points</a:t>
            </a:r>
            <a:r>
              <a:rPr lang="fr-FR" sz="2400" b="1" i="1" dirty="0" smtClean="0">
                <a:latin typeface="Times New Roman" pitchFamily="18" charset="0"/>
                <a:cs typeface="Times New Roman" pitchFamily="18" charset="0"/>
              </a:rPr>
              <a:t> </a:t>
            </a:r>
            <a:endParaRPr lang="ru-RU" sz="2400" dirty="0" smtClean="0">
              <a:latin typeface="Times New Roman" pitchFamily="18" charset="0"/>
              <a:cs typeface="Times New Roman" pitchFamily="18" charset="0"/>
            </a:endParaRPr>
          </a:p>
          <a:p>
            <a:r>
              <a:rPr lang="fr-FR" sz="2400" dirty="0" smtClean="0">
                <a:latin typeface="Times New Roman" pitchFamily="18" charset="0"/>
                <a:cs typeface="Times New Roman" pitchFamily="18" charset="0"/>
              </a:rPr>
              <a:t>Je crois que je ferais mieux de vous expliquer.</a:t>
            </a:r>
            <a:endParaRPr lang="ru-RU" sz="2400" dirty="0" smtClean="0">
              <a:latin typeface="Times New Roman" pitchFamily="18" charset="0"/>
              <a:cs typeface="Times New Roman" pitchFamily="18" charset="0"/>
            </a:endParaRPr>
          </a:p>
          <a:p>
            <a:r>
              <a:rPr lang="fr-FR" sz="2400" dirty="0" smtClean="0">
                <a:latin typeface="Times New Roman" pitchFamily="18" charset="0"/>
                <a:cs typeface="Times New Roman" pitchFamily="18" charset="0"/>
              </a:rPr>
              <a:t>La A 12 est une route droite, mal éclairée, monotone. _____ (1) Nous étions justement dans un de ces endroits déserts. _____ (2). C'était le genre d'endroit où il fallait être timbré* pour prendre un inconnu en stop. </a:t>
            </a:r>
            <a:endParaRPr lang="ru-RU" sz="2400" dirty="0" smtClean="0">
              <a:latin typeface="Times New Roman" pitchFamily="18" charset="0"/>
              <a:cs typeface="Times New Roman" pitchFamily="18" charset="0"/>
            </a:endParaRPr>
          </a:p>
          <a:p>
            <a:r>
              <a:rPr lang="fr-FR" sz="2400" dirty="0" smtClean="0">
                <a:latin typeface="Times New Roman" pitchFamily="18" charset="0"/>
                <a:cs typeface="Times New Roman" pitchFamily="18" charset="0"/>
              </a:rPr>
              <a:t>_____ (3) C'est une bâtisse grande et laide, avec un mur d'enceinte de quinze mètres de haut surmonté de barbelés, et un portail en fer à ouverture électrique. _____ (4) Autrefois l'établissement s'appelait Prison de Haute Sécurité pour Aliénés Criminels. </a:t>
            </a:r>
            <a:endParaRPr lang="ru-RU" sz="2400" dirty="0" smtClean="0">
              <a:latin typeface="Times New Roman" pitchFamily="18" charset="0"/>
              <a:cs typeface="Times New Roman" pitchFamily="18" charset="0"/>
            </a:endParaRPr>
          </a:p>
          <a:p>
            <a:r>
              <a:rPr lang="fr-FR" sz="2400" dirty="0" smtClean="0">
                <a:latin typeface="Times New Roman" pitchFamily="18" charset="0"/>
                <a:cs typeface="Times New Roman" pitchFamily="18" charset="0"/>
              </a:rPr>
              <a:t>_____ (5) On doit se dire que peut-être - juste peut-être - il a pu se produire une évasion ce soir-là. _____ (6) Dans ce cas, peu importe qu'il pleuve.</a:t>
            </a:r>
          </a:p>
          <a:p>
            <a:r>
              <a:rPr lang="fr-FR" sz="2400" dirty="0" smtClean="0">
                <a:latin typeface="Times New Roman" pitchFamily="18" charset="0"/>
                <a:cs typeface="Times New Roman" pitchFamily="18" charset="0"/>
              </a:rPr>
              <a:t>___________</a:t>
            </a:r>
          </a:p>
          <a:p>
            <a:r>
              <a:rPr lang="fr-FR" sz="2400" dirty="0" smtClean="0">
                <a:latin typeface="Times New Roman" pitchFamily="18" charset="0"/>
                <a:cs typeface="Times New Roman" pitchFamily="18" charset="0"/>
              </a:rPr>
              <a:t>timbré</a:t>
            </a:r>
            <a:r>
              <a:rPr lang="fr-FR" sz="2400" smtClean="0">
                <a:latin typeface="Times New Roman" pitchFamily="18" charset="0"/>
                <a:cs typeface="Times New Roman" pitchFamily="18" charset="0"/>
              </a:rPr>
              <a:t>: un peu fou</a:t>
            </a:r>
            <a:endParaRPr lang="ru-RU" sz="2400" dirty="0" smtClean="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ext Box 2"/>
          <p:cNvSpPr txBox="1">
            <a:spLocks noChangeArrowheads="1"/>
          </p:cNvSpPr>
          <p:nvPr/>
        </p:nvSpPr>
        <p:spPr bwMode="auto">
          <a:xfrm>
            <a:off x="179388" y="188913"/>
            <a:ext cx="8713787" cy="457200"/>
          </a:xfrm>
          <a:prstGeom prst="rect">
            <a:avLst/>
          </a:prstGeom>
          <a:noFill/>
          <a:ln w="9525">
            <a:noFill/>
            <a:miter lim="800000"/>
            <a:headEnd/>
            <a:tailEnd/>
          </a:ln>
        </p:spPr>
        <p:txBody>
          <a:bodyPr>
            <a:spAutoFit/>
          </a:bodyPr>
          <a:lstStyle/>
          <a:p>
            <a:endParaRPr lang="ru-RU" sz="2400"/>
          </a:p>
        </p:txBody>
      </p:sp>
      <p:sp>
        <p:nvSpPr>
          <p:cNvPr id="6147" name="Rectangle 228"/>
          <p:cNvSpPr>
            <a:spLocks noChangeArrowheads="1"/>
          </p:cNvSpPr>
          <p:nvPr/>
        </p:nvSpPr>
        <p:spPr bwMode="auto">
          <a:xfrm>
            <a:off x="285720" y="357167"/>
            <a:ext cx="8640762" cy="6063198"/>
          </a:xfrm>
          <a:prstGeom prst="rect">
            <a:avLst/>
          </a:prstGeom>
          <a:noFill/>
          <a:ln w="9525">
            <a:noFill/>
            <a:miter lim="800000"/>
            <a:headEnd/>
            <a:tailEnd/>
          </a:ln>
        </p:spPr>
        <p:txBody>
          <a:bodyPr wrap="square" anchor="ctr">
            <a:spAutoFit/>
          </a:bodyPr>
          <a:lstStyle/>
          <a:p>
            <a:pPr fontAlgn="ctr">
              <a:spcBef>
                <a:spcPts val="0"/>
              </a:spcBef>
              <a:spcAft>
                <a:spcPts val="0"/>
              </a:spcAft>
            </a:pPr>
            <a:endParaRPr lang="ru-RU" sz="2800" dirty="0" smtClean="0">
              <a:latin typeface="Arial"/>
            </a:endParaRPr>
          </a:p>
          <a:p>
            <a:pPr fontAlgn="ctr">
              <a:spcBef>
                <a:spcPts val="0"/>
              </a:spcBef>
              <a:spcAft>
                <a:spcPts val="0"/>
              </a:spcAft>
            </a:pPr>
            <a:endParaRPr lang="ru-RU" sz="2800" dirty="0" smtClean="0">
              <a:latin typeface="Arial"/>
            </a:endParaRPr>
          </a:p>
          <a:p>
            <a:pPr fontAlgn="ctr">
              <a:spcBef>
                <a:spcPts val="0"/>
              </a:spcBef>
              <a:spcAft>
                <a:spcPts val="0"/>
              </a:spcAft>
            </a:pPr>
            <a:endParaRPr lang="ru-RU" sz="2800" dirty="0" smtClean="0">
              <a:latin typeface="Arial"/>
            </a:endParaRPr>
          </a:p>
          <a:p>
            <a:pPr fontAlgn="ctr">
              <a:spcBef>
                <a:spcPts val="0"/>
              </a:spcBef>
              <a:spcAft>
                <a:spcPts val="0"/>
              </a:spcAft>
            </a:pPr>
            <a:endParaRPr lang="ru-RU" sz="2800" dirty="0" smtClean="0">
              <a:latin typeface="Arial"/>
            </a:endParaRPr>
          </a:p>
          <a:p>
            <a:pPr fontAlgn="ctr">
              <a:spcBef>
                <a:spcPts val="0"/>
              </a:spcBef>
              <a:spcAft>
                <a:spcPts val="0"/>
              </a:spcAft>
            </a:pPr>
            <a:endParaRPr lang="ru-RU" sz="2800" dirty="0" smtClean="0">
              <a:latin typeface="Arial"/>
            </a:endParaRPr>
          </a:p>
          <a:p>
            <a:pPr fontAlgn="ctr">
              <a:spcBef>
                <a:spcPts val="0"/>
              </a:spcBef>
              <a:spcAft>
                <a:spcPts val="0"/>
              </a:spcAft>
            </a:pPr>
            <a:endParaRPr lang="ru-RU" sz="2800" dirty="0" smtClean="0">
              <a:latin typeface="Arial"/>
            </a:endParaRPr>
          </a:p>
          <a:p>
            <a:pPr fontAlgn="ctr">
              <a:spcBef>
                <a:spcPts val="0"/>
              </a:spcBef>
              <a:spcAft>
                <a:spcPts val="0"/>
              </a:spcAft>
            </a:pPr>
            <a:endParaRPr lang="ru-RU" sz="2800" dirty="0" smtClean="0">
              <a:latin typeface="Arial"/>
            </a:endParaRPr>
          </a:p>
          <a:p>
            <a:pPr fontAlgn="ctr">
              <a:spcBef>
                <a:spcPts val="0"/>
              </a:spcBef>
              <a:spcAft>
                <a:spcPts val="0"/>
              </a:spcAft>
            </a:pPr>
            <a:endParaRPr lang="ru-RU" sz="2400" dirty="0" smtClean="0">
              <a:latin typeface="Arial"/>
            </a:endParaRPr>
          </a:p>
          <a:p>
            <a:pPr fontAlgn="ctr">
              <a:spcBef>
                <a:spcPts val="0"/>
              </a:spcBef>
              <a:spcAft>
                <a:spcPts val="0"/>
              </a:spcAft>
            </a:pPr>
            <a:endParaRPr lang="ru-RU" sz="2400" dirty="0" smtClean="0">
              <a:latin typeface="Arial"/>
            </a:endParaRPr>
          </a:p>
          <a:p>
            <a:pPr fontAlgn="ctr">
              <a:spcBef>
                <a:spcPts val="0"/>
              </a:spcBef>
              <a:spcAft>
                <a:spcPts val="0"/>
              </a:spcAft>
            </a:pPr>
            <a:endParaRPr lang="ru-RU" sz="2400" dirty="0" smtClean="0">
              <a:latin typeface="Arial"/>
            </a:endParaRPr>
          </a:p>
          <a:p>
            <a:pPr fontAlgn="ctr">
              <a:spcBef>
                <a:spcPts val="0"/>
              </a:spcBef>
              <a:spcAft>
                <a:spcPts val="0"/>
              </a:spcAft>
            </a:pPr>
            <a:endParaRPr lang="ru-RU" sz="2400" dirty="0" smtClean="0">
              <a:latin typeface="Arial"/>
            </a:endParaRPr>
          </a:p>
          <a:p>
            <a:pPr fontAlgn="ctr">
              <a:spcBef>
                <a:spcPts val="0"/>
              </a:spcBef>
              <a:spcAft>
                <a:spcPts val="0"/>
              </a:spcAft>
            </a:pPr>
            <a:endParaRPr lang="ru-RU" sz="2400" dirty="0" smtClean="0">
              <a:latin typeface="Arial"/>
            </a:endParaRPr>
          </a:p>
          <a:p>
            <a:pPr fontAlgn="ctr">
              <a:spcBef>
                <a:spcPts val="0"/>
              </a:spcBef>
              <a:spcAft>
                <a:spcPts val="0"/>
              </a:spcAft>
            </a:pPr>
            <a:endParaRPr lang="ru-RU" sz="2400" dirty="0" smtClean="0">
              <a:latin typeface="Arial"/>
            </a:endParaRPr>
          </a:p>
          <a:p>
            <a:pPr fontAlgn="ctr">
              <a:spcBef>
                <a:spcPts val="0"/>
              </a:spcBef>
              <a:spcAft>
                <a:spcPts val="0"/>
              </a:spcAft>
            </a:pPr>
            <a:endParaRPr lang="ru-RU" sz="2400" dirty="0" smtClean="0">
              <a:latin typeface="Arial"/>
            </a:endParaRPr>
          </a:p>
          <a:p>
            <a:endParaRPr lang="fr-FR" sz="2400" dirty="0"/>
          </a:p>
        </p:txBody>
      </p:sp>
      <p:sp>
        <p:nvSpPr>
          <p:cNvPr id="6" name="Прямоугольник 5"/>
          <p:cNvSpPr/>
          <p:nvPr/>
        </p:nvSpPr>
        <p:spPr>
          <a:xfrm>
            <a:off x="285720" y="142852"/>
            <a:ext cx="8715436" cy="6494085"/>
          </a:xfrm>
          <a:prstGeom prst="rect">
            <a:avLst/>
          </a:prstGeom>
        </p:spPr>
        <p:txBody>
          <a:bodyPr wrap="square">
            <a:spAutoFit/>
          </a:bodyPr>
          <a:lstStyle/>
          <a:p>
            <a:pPr>
              <a:spcAft>
                <a:spcPts val="600"/>
              </a:spcAft>
            </a:pPr>
            <a:r>
              <a:rPr lang="fr-FR" b="1" i="1" dirty="0" smtClean="0">
                <a:latin typeface="Times New Roman" pitchFamily="18" charset="0"/>
                <a:cs typeface="Times New Roman" pitchFamily="18" charset="0"/>
              </a:rPr>
              <a:t>Phrases à remettre dans le texte dans un ordre qui respecte la cohérence textuelle. Attention ! dans la liste il y a des intrus qu’il s’agit d’éliminer.</a:t>
            </a:r>
            <a:endParaRPr lang="ru-RU" dirty="0" smtClean="0">
              <a:latin typeface="Times New Roman" pitchFamily="18" charset="0"/>
              <a:cs typeface="Times New Roman" pitchFamily="18" charset="0"/>
            </a:endParaRPr>
          </a:p>
          <a:p>
            <a:pPr>
              <a:spcAft>
                <a:spcPts val="600"/>
              </a:spcAft>
            </a:pPr>
            <a:r>
              <a:rPr lang="fr-FR" sz="2400" dirty="0" smtClean="0">
                <a:latin typeface="Times New Roman" pitchFamily="18" charset="0"/>
                <a:cs typeface="Times New Roman" pitchFamily="18" charset="0"/>
              </a:rPr>
              <a:t>A. Quoi qu'il arrive, on ne s’arrête pas.</a:t>
            </a:r>
            <a:endParaRPr lang="ru-RU" sz="2400" dirty="0" smtClean="0">
              <a:latin typeface="Times New Roman" pitchFamily="18" charset="0"/>
              <a:cs typeface="Times New Roman" pitchFamily="18" charset="0"/>
            </a:endParaRPr>
          </a:p>
          <a:p>
            <a:pPr>
              <a:spcAft>
                <a:spcPts val="600"/>
              </a:spcAft>
            </a:pPr>
            <a:r>
              <a:rPr lang="fr-FR" sz="2400" dirty="0" smtClean="0">
                <a:latin typeface="Times New Roman" pitchFamily="18" charset="0"/>
                <a:cs typeface="Times New Roman" pitchFamily="18" charset="0"/>
              </a:rPr>
              <a:t>B. Ce n’est donc pas l’endroit, comme j’ai déjà dit, où on s’arrête dans l'obscurité pour prendre en stop quelqu'un qu’on n'a jamais vu.</a:t>
            </a:r>
            <a:endParaRPr lang="ru-RU" sz="2400" dirty="0" smtClean="0">
              <a:latin typeface="Times New Roman" pitchFamily="18" charset="0"/>
              <a:cs typeface="Times New Roman" pitchFamily="18" charset="0"/>
            </a:endParaRPr>
          </a:p>
          <a:p>
            <a:pPr>
              <a:spcAft>
                <a:spcPts val="600"/>
              </a:spcAft>
            </a:pPr>
            <a:r>
              <a:rPr lang="fr-FR" sz="2400" dirty="0" smtClean="0">
                <a:latin typeface="Times New Roman" pitchFamily="18" charset="0"/>
                <a:cs typeface="Times New Roman" pitchFamily="18" charset="0"/>
              </a:rPr>
              <a:t>C. En fait, on roulait à quinze kilomètres d'un asile de fous dangereux qui s’appelle Bellevue. </a:t>
            </a:r>
            <a:endParaRPr lang="ru-RU" sz="2400" dirty="0" smtClean="0">
              <a:latin typeface="Times New Roman" pitchFamily="18" charset="0"/>
              <a:cs typeface="Times New Roman" pitchFamily="18" charset="0"/>
            </a:endParaRPr>
          </a:p>
          <a:p>
            <a:pPr>
              <a:spcAft>
                <a:spcPts val="600"/>
              </a:spcAft>
            </a:pPr>
            <a:r>
              <a:rPr lang="fr-FR" sz="2400" dirty="0" smtClean="0">
                <a:latin typeface="Times New Roman" pitchFamily="18" charset="0"/>
                <a:cs typeface="Times New Roman" pitchFamily="18" charset="0"/>
              </a:rPr>
              <a:t>D. Peut-être qu'un des fous a tranché la gorge d'un gardien et s'est enfui dans la nuit. </a:t>
            </a:r>
            <a:endParaRPr lang="ru-RU" sz="2400" dirty="0" smtClean="0">
              <a:latin typeface="Times New Roman" pitchFamily="18" charset="0"/>
              <a:cs typeface="Times New Roman" pitchFamily="18" charset="0"/>
            </a:endParaRPr>
          </a:p>
          <a:p>
            <a:pPr>
              <a:spcAft>
                <a:spcPts val="600"/>
              </a:spcAft>
            </a:pPr>
            <a:r>
              <a:rPr lang="fr-FR" sz="2400" dirty="0" smtClean="0">
                <a:latin typeface="Times New Roman" pitchFamily="18" charset="0"/>
                <a:cs typeface="Times New Roman" pitchFamily="18" charset="0"/>
              </a:rPr>
              <a:t>E. Ipswich se trouvait à une trentaine de kilomètres de là. </a:t>
            </a:r>
            <a:endParaRPr lang="ru-RU" sz="2400" dirty="0" smtClean="0">
              <a:latin typeface="Times New Roman" pitchFamily="18" charset="0"/>
              <a:cs typeface="Times New Roman" pitchFamily="18" charset="0"/>
            </a:endParaRPr>
          </a:p>
          <a:p>
            <a:pPr>
              <a:spcAft>
                <a:spcPts val="600"/>
              </a:spcAft>
            </a:pPr>
            <a:r>
              <a:rPr lang="fr-FR" sz="2400" dirty="0" smtClean="0">
                <a:latin typeface="Times New Roman" pitchFamily="18" charset="0"/>
                <a:cs typeface="Times New Roman" pitchFamily="18" charset="0"/>
              </a:rPr>
              <a:t>F. Par endroits elle traverse la campagne déserte sans aucune maison en vue. </a:t>
            </a:r>
            <a:endParaRPr lang="ru-RU" sz="2400" dirty="0" smtClean="0">
              <a:latin typeface="Times New Roman" pitchFamily="18" charset="0"/>
              <a:cs typeface="Times New Roman" pitchFamily="18" charset="0"/>
            </a:endParaRPr>
          </a:p>
          <a:p>
            <a:pPr>
              <a:spcAft>
                <a:spcPts val="600"/>
              </a:spcAft>
            </a:pPr>
            <a:r>
              <a:rPr lang="fr-FR" sz="2400" dirty="0" smtClean="0">
                <a:latin typeface="Times New Roman" pitchFamily="18" charset="0"/>
                <a:cs typeface="Times New Roman" pitchFamily="18" charset="0"/>
              </a:rPr>
              <a:t>G. Le nom est récent. </a:t>
            </a:r>
            <a:endParaRPr lang="ru-RU" sz="2400" dirty="0" smtClean="0">
              <a:latin typeface="Times New Roman" pitchFamily="18" charset="0"/>
              <a:cs typeface="Times New Roman" pitchFamily="18" charset="0"/>
            </a:endParaRPr>
          </a:p>
          <a:p>
            <a:pPr>
              <a:spcAft>
                <a:spcPts val="600"/>
              </a:spcAft>
            </a:pPr>
            <a:r>
              <a:rPr lang="fr-FR" sz="2400" dirty="0" smtClean="0">
                <a:latin typeface="Times New Roman" pitchFamily="18" charset="0"/>
                <a:cs typeface="Times New Roman" pitchFamily="18" charset="0"/>
              </a:rPr>
              <a:t>H. Garés sur le bas-côté, nous devions être pratiquement invisibles des autres voitures qui passaient à toute vitesse. </a:t>
            </a:r>
            <a:endParaRPr lang="ru-RU" sz="2400" dirty="0" smtClean="0">
              <a:latin typeface="Times New Roman" pitchFamily="18" charset="0"/>
              <a:cs typeface="Times New Roman" pitchFamily="18" charset="0"/>
            </a:endParaRPr>
          </a:p>
          <a:p>
            <a:pPr>
              <a:spcAft>
                <a:spcPts val="600"/>
              </a:spcAft>
            </a:pPr>
            <a:r>
              <a:rPr lang="fr-FR" sz="2400" dirty="0" smtClean="0">
                <a:latin typeface="Times New Roman" pitchFamily="18" charset="0"/>
                <a:cs typeface="Times New Roman" pitchFamily="18" charset="0"/>
              </a:rPr>
              <a:t>I. Il n'y avait aucun éclairage public.</a:t>
            </a:r>
            <a:endParaRPr lang="ru-RU" sz="24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ext Box 2"/>
          <p:cNvSpPr txBox="1">
            <a:spLocks noChangeArrowheads="1"/>
          </p:cNvSpPr>
          <p:nvPr/>
        </p:nvSpPr>
        <p:spPr bwMode="auto">
          <a:xfrm>
            <a:off x="179388" y="188913"/>
            <a:ext cx="8713787" cy="457200"/>
          </a:xfrm>
          <a:prstGeom prst="rect">
            <a:avLst/>
          </a:prstGeom>
          <a:noFill/>
          <a:ln w="9525">
            <a:noFill/>
            <a:miter lim="800000"/>
            <a:headEnd/>
            <a:tailEnd/>
          </a:ln>
        </p:spPr>
        <p:txBody>
          <a:bodyPr>
            <a:spAutoFit/>
          </a:bodyPr>
          <a:lstStyle/>
          <a:p>
            <a:endParaRPr lang="ru-RU" sz="2400"/>
          </a:p>
        </p:txBody>
      </p:sp>
      <p:sp>
        <p:nvSpPr>
          <p:cNvPr id="6147" name="Rectangle 228"/>
          <p:cNvSpPr>
            <a:spLocks noChangeArrowheads="1"/>
          </p:cNvSpPr>
          <p:nvPr/>
        </p:nvSpPr>
        <p:spPr bwMode="auto">
          <a:xfrm>
            <a:off x="285720" y="357167"/>
            <a:ext cx="8640762" cy="6063198"/>
          </a:xfrm>
          <a:prstGeom prst="rect">
            <a:avLst/>
          </a:prstGeom>
          <a:noFill/>
          <a:ln w="9525">
            <a:noFill/>
            <a:miter lim="800000"/>
            <a:headEnd/>
            <a:tailEnd/>
          </a:ln>
        </p:spPr>
        <p:txBody>
          <a:bodyPr wrap="square" anchor="ctr">
            <a:spAutoFit/>
          </a:bodyPr>
          <a:lstStyle/>
          <a:p>
            <a:pPr fontAlgn="ctr">
              <a:spcBef>
                <a:spcPts val="0"/>
              </a:spcBef>
              <a:spcAft>
                <a:spcPts val="0"/>
              </a:spcAft>
            </a:pPr>
            <a:endParaRPr lang="ru-RU" sz="2800" dirty="0" smtClean="0">
              <a:latin typeface="Arial"/>
            </a:endParaRPr>
          </a:p>
          <a:p>
            <a:pPr fontAlgn="ctr">
              <a:spcBef>
                <a:spcPts val="0"/>
              </a:spcBef>
              <a:spcAft>
                <a:spcPts val="0"/>
              </a:spcAft>
            </a:pPr>
            <a:endParaRPr lang="ru-RU" sz="2800" dirty="0" smtClean="0">
              <a:latin typeface="Arial"/>
            </a:endParaRPr>
          </a:p>
          <a:p>
            <a:pPr fontAlgn="ctr">
              <a:spcBef>
                <a:spcPts val="0"/>
              </a:spcBef>
              <a:spcAft>
                <a:spcPts val="0"/>
              </a:spcAft>
            </a:pPr>
            <a:endParaRPr lang="ru-RU" sz="2800" dirty="0" smtClean="0">
              <a:latin typeface="Arial"/>
            </a:endParaRPr>
          </a:p>
          <a:p>
            <a:pPr fontAlgn="ctr">
              <a:spcBef>
                <a:spcPts val="0"/>
              </a:spcBef>
              <a:spcAft>
                <a:spcPts val="0"/>
              </a:spcAft>
            </a:pPr>
            <a:endParaRPr lang="ru-RU" sz="2800" dirty="0" smtClean="0">
              <a:latin typeface="Arial"/>
            </a:endParaRPr>
          </a:p>
          <a:p>
            <a:pPr fontAlgn="ctr">
              <a:spcBef>
                <a:spcPts val="0"/>
              </a:spcBef>
              <a:spcAft>
                <a:spcPts val="0"/>
              </a:spcAft>
            </a:pPr>
            <a:endParaRPr lang="ru-RU" sz="2800" dirty="0" smtClean="0">
              <a:latin typeface="Arial"/>
            </a:endParaRPr>
          </a:p>
          <a:p>
            <a:pPr fontAlgn="ctr">
              <a:spcBef>
                <a:spcPts val="0"/>
              </a:spcBef>
              <a:spcAft>
                <a:spcPts val="0"/>
              </a:spcAft>
            </a:pPr>
            <a:endParaRPr lang="ru-RU" sz="2800" dirty="0" smtClean="0">
              <a:latin typeface="Arial"/>
            </a:endParaRPr>
          </a:p>
          <a:p>
            <a:pPr fontAlgn="ctr">
              <a:spcBef>
                <a:spcPts val="0"/>
              </a:spcBef>
              <a:spcAft>
                <a:spcPts val="0"/>
              </a:spcAft>
            </a:pPr>
            <a:endParaRPr lang="ru-RU" sz="2800" dirty="0" smtClean="0">
              <a:latin typeface="Arial"/>
            </a:endParaRPr>
          </a:p>
          <a:p>
            <a:pPr fontAlgn="ctr">
              <a:spcBef>
                <a:spcPts val="0"/>
              </a:spcBef>
              <a:spcAft>
                <a:spcPts val="0"/>
              </a:spcAft>
            </a:pPr>
            <a:endParaRPr lang="ru-RU" sz="2400" dirty="0" smtClean="0">
              <a:latin typeface="Arial"/>
            </a:endParaRPr>
          </a:p>
          <a:p>
            <a:pPr fontAlgn="ctr">
              <a:spcBef>
                <a:spcPts val="0"/>
              </a:spcBef>
              <a:spcAft>
                <a:spcPts val="0"/>
              </a:spcAft>
            </a:pPr>
            <a:endParaRPr lang="ru-RU" sz="2400" dirty="0" smtClean="0">
              <a:latin typeface="Arial"/>
            </a:endParaRPr>
          </a:p>
          <a:p>
            <a:pPr fontAlgn="ctr">
              <a:spcBef>
                <a:spcPts val="0"/>
              </a:spcBef>
              <a:spcAft>
                <a:spcPts val="0"/>
              </a:spcAft>
            </a:pPr>
            <a:endParaRPr lang="ru-RU" sz="2400" dirty="0" smtClean="0">
              <a:latin typeface="Arial"/>
            </a:endParaRPr>
          </a:p>
          <a:p>
            <a:pPr fontAlgn="ctr">
              <a:spcBef>
                <a:spcPts val="0"/>
              </a:spcBef>
              <a:spcAft>
                <a:spcPts val="0"/>
              </a:spcAft>
            </a:pPr>
            <a:endParaRPr lang="ru-RU" sz="2400" dirty="0" smtClean="0">
              <a:latin typeface="Arial"/>
            </a:endParaRPr>
          </a:p>
          <a:p>
            <a:pPr fontAlgn="ctr">
              <a:spcBef>
                <a:spcPts val="0"/>
              </a:spcBef>
              <a:spcAft>
                <a:spcPts val="0"/>
              </a:spcAft>
            </a:pPr>
            <a:endParaRPr lang="ru-RU" sz="2400" dirty="0" smtClean="0">
              <a:latin typeface="Arial"/>
            </a:endParaRPr>
          </a:p>
          <a:p>
            <a:pPr fontAlgn="ctr">
              <a:spcBef>
                <a:spcPts val="0"/>
              </a:spcBef>
              <a:spcAft>
                <a:spcPts val="0"/>
              </a:spcAft>
            </a:pPr>
            <a:endParaRPr lang="ru-RU" sz="2400" dirty="0" smtClean="0">
              <a:latin typeface="Arial"/>
            </a:endParaRPr>
          </a:p>
          <a:p>
            <a:pPr fontAlgn="ctr">
              <a:spcBef>
                <a:spcPts val="0"/>
              </a:spcBef>
              <a:spcAft>
                <a:spcPts val="0"/>
              </a:spcAft>
            </a:pPr>
            <a:endParaRPr lang="ru-RU" sz="2400" dirty="0" smtClean="0">
              <a:latin typeface="Arial"/>
            </a:endParaRPr>
          </a:p>
          <a:p>
            <a:endParaRPr lang="fr-FR" sz="2400" dirty="0"/>
          </a:p>
        </p:txBody>
      </p:sp>
      <p:sp>
        <p:nvSpPr>
          <p:cNvPr id="8" name="Прямоугольник 7"/>
          <p:cNvSpPr/>
          <p:nvPr/>
        </p:nvSpPr>
        <p:spPr>
          <a:xfrm>
            <a:off x="214282" y="117693"/>
            <a:ext cx="8786874" cy="6017032"/>
          </a:xfrm>
          <a:prstGeom prst="rect">
            <a:avLst/>
          </a:prstGeom>
        </p:spPr>
        <p:txBody>
          <a:bodyPr wrap="square">
            <a:spAutoFit/>
          </a:bodyPr>
          <a:lstStyle/>
          <a:p>
            <a:pPr>
              <a:spcAft>
                <a:spcPts val="600"/>
              </a:spcAft>
            </a:pPr>
            <a:r>
              <a:rPr lang="fr-FR" sz="2000" dirty="0" smtClean="0">
                <a:latin typeface="Times New Roman" pitchFamily="18" charset="0"/>
                <a:cs typeface="Times New Roman" pitchFamily="18" charset="0"/>
              </a:rPr>
              <a:t>Je crois que je ferais mieux de vous expliquer.</a:t>
            </a:r>
            <a:endParaRPr lang="ru-RU" sz="2000" dirty="0" smtClean="0">
              <a:latin typeface="Times New Roman" pitchFamily="18" charset="0"/>
              <a:cs typeface="Times New Roman" pitchFamily="18" charset="0"/>
            </a:endParaRPr>
          </a:p>
          <a:p>
            <a:pPr>
              <a:spcAft>
                <a:spcPts val="600"/>
              </a:spcAft>
            </a:pPr>
            <a:r>
              <a:rPr lang="fr-FR" sz="2000" dirty="0" smtClean="0">
                <a:latin typeface="Times New Roman" pitchFamily="18" charset="0"/>
                <a:cs typeface="Times New Roman" pitchFamily="18" charset="0"/>
              </a:rPr>
              <a:t>La A 12 est une route droite, </a:t>
            </a:r>
            <a:r>
              <a:rPr lang="fr-FR" sz="2000" dirty="0" smtClean="0">
                <a:solidFill>
                  <a:srgbClr val="FF0000"/>
                </a:solidFill>
                <a:latin typeface="Times New Roman" pitchFamily="18" charset="0"/>
                <a:cs typeface="Times New Roman" pitchFamily="18" charset="0"/>
              </a:rPr>
              <a:t>mal éclairée, monotone</a:t>
            </a:r>
            <a:r>
              <a:rPr lang="fr-FR" sz="2000" dirty="0" smtClean="0">
                <a:latin typeface="Times New Roman" pitchFamily="18" charset="0"/>
                <a:cs typeface="Times New Roman" pitchFamily="18" charset="0"/>
              </a:rPr>
              <a:t>. </a:t>
            </a:r>
          </a:p>
          <a:p>
            <a:pPr>
              <a:spcAft>
                <a:spcPts val="600"/>
              </a:spcAft>
            </a:pPr>
            <a:r>
              <a:rPr lang="fr-FR" sz="2000" dirty="0" smtClean="0">
                <a:latin typeface="Times New Roman" pitchFamily="18" charset="0"/>
                <a:cs typeface="Times New Roman" pitchFamily="18" charset="0"/>
              </a:rPr>
              <a:t>_____ (1) </a:t>
            </a:r>
            <a:r>
              <a:rPr lang="fr-FR" sz="2000" dirty="0" smtClean="0">
                <a:solidFill>
                  <a:srgbClr val="3333FF"/>
                </a:solidFill>
                <a:latin typeface="Times New Roman" pitchFamily="18" charset="0"/>
                <a:cs typeface="Times New Roman" pitchFamily="18" charset="0"/>
              </a:rPr>
              <a:t>endroit </a:t>
            </a:r>
            <a:r>
              <a:rPr lang="fr-FR" sz="2000" dirty="0" smtClean="0">
                <a:solidFill>
                  <a:srgbClr val="3333FF"/>
                </a:solidFill>
                <a:latin typeface="Times New Roman" pitchFamily="18" charset="0"/>
                <a:cs typeface="Times New Roman" pitchFamily="18" charset="0"/>
              </a:rPr>
              <a:t>désert</a:t>
            </a:r>
            <a:r>
              <a:rPr lang="ru-RU" sz="2000" dirty="0" smtClean="0">
                <a:solidFill>
                  <a:srgbClr val="3333FF"/>
                </a:solidFill>
                <a:latin typeface="Times New Roman" pitchFamily="18" charset="0"/>
                <a:cs typeface="Times New Roman" pitchFamily="18" charset="0"/>
              </a:rPr>
              <a:t> </a:t>
            </a:r>
            <a:r>
              <a:rPr lang="fr-FR" sz="2000" dirty="0" smtClean="0">
                <a:solidFill>
                  <a:srgbClr val="3333FF"/>
                </a:solidFill>
                <a:latin typeface="Times New Roman" pitchFamily="18" charset="0"/>
                <a:cs typeface="Times New Roman" pitchFamily="18" charset="0"/>
              </a:rPr>
              <a:t>de la </a:t>
            </a:r>
            <a:r>
              <a:rPr lang="fr-FR" sz="2000" dirty="0" smtClean="0">
                <a:solidFill>
                  <a:srgbClr val="3333FF"/>
                </a:solidFill>
                <a:latin typeface="Times New Roman" pitchFamily="18" charset="0"/>
                <a:cs typeface="Times New Roman" pitchFamily="18" charset="0"/>
              </a:rPr>
              <a:t>route mal </a:t>
            </a:r>
            <a:r>
              <a:rPr lang="fr-FR" sz="2000" dirty="0" smtClean="0">
                <a:solidFill>
                  <a:srgbClr val="3333FF"/>
                </a:solidFill>
                <a:latin typeface="Times New Roman" pitchFamily="18" charset="0"/>
                <a:cs typeface="Times New Roman" pitchFamily="18" charset="0"/>
              </a:rPr>
              <a:t>éclairée,</a:t>
            </a:r>
            <a:r>
              <a:rPr lang="fr-FR" sz="2000" dirty="0" smtClean="0">
                <a:solidFill>
                  <a:srgbClr val="FF0000"/>
                </a:solidFill>
                <a:latin typeface="Times New Roman" pitchFamily="18" charset="0"/>
                <a:cs typeface="Times New Roman" pitchFamily="18" charset="0"/>
              </a:rPr>
              <a:t> </a:t>
            </a:r>
            <a:r>
              <a:rPr lang="fr-FR" sz="2000" dirty="0" smtClean="0">
                <a:solidFill>
                  <a:srgbClr val="3333FF"/>
                </a:solidFill>
                <a:latin typeface="Times New Roman" pitchFamily="18" charset="0"/>
                <a:cs typeface="Times New Roman" pitchFamily="18" charset="0"/>
              </a:rPr>
              <a:t>monotone</a:t>
            </a:r>
            <a:endParaRPr lang="fr-FR" sz="2000" dirty="0" smtClean="0">
              <a:solidFill>
                <a:srgbClr val="3333FF"/>
              </a:solidFill>
              <a:latin typeface="Times New Roman" pitchFamily="18" charset="0"/>
              <a:cs typeface="Times New Roman" pitchFamily="18" charset="0"/>
            </a:endParaRPr>
          </a:p>
          <a:p>
            <a:pPr>
              <a:spcAft>
                <a:spcPts val="600"/>
              </a:spcAft>
            </a:pPr>
            <a:r>
              <a:rPr lang="fr-FR" sz="2000" dirty="0" smtClean="0">
                <a:latin typeface="Times New Roman" pitchFamily="18" charset="0"/>
                <a:cs typeface="Times New Roman" pitchFamily="18" charset="0"/>
              </a:rPr>
              <a:t>Nous étions justement dans un de ces </a:t>
            </a:r>
            <a:r>
              <a:rPr lang="fr-FR" sz="2000" dirty="0" smtClean="0">
                <a:solidFill>
                  <a:srgbClr val="FF0000"/>
                </a:solidFill>
                <a:latin typeface="Times New Roman" pitchFamily="18" charset="0"/>
                <a:cs typeface="Times New Roman" pitchFamily="18" charset="0"/>
              </a:rPr>
              <a:t>endroits déserts. </a:t>
            </a:r>
          </a:p>
          <a:p>
            <a:pPr>
              <a:spcAft>
                <a:spcPts val="600"/>
              </a:spcAft>
            </a:pPr>
            <a:r>
              <a:rPr lang="fr-FR" sz="2000" dirty="0" smtClean="0">
                <a:latin typeface="Times New Roman" pitchFamily="18" charset="0"/>
                <a:cs typeface="Times New Roman" pitchFamily="18" charset="0"/>
              </a:rPr>
              <a:t>_____ (2)</a:t>
            </a:r>
            <a:endParaRPr lang="fr-FR" sz="2000" dirty="0" smtClean="0">
              <a:solidFill>
                <a:srgbClr val="00863D"/>
              </a:solidFill>
              <a:latin typeface="Times New Roman" pitchFamily="18" charset="0"/>
              <a:cs typeface="Times New Roman" pitchFamily="18" charset="0"/>
            </a:endParaRPr>
          </a:p>
          <a:p>
            <a:pPr>
              <a:spcAft>
                <a:spcPts val="600"/>
              </a:spcAft>
            </a:pPr>
            <a:r>
              <a:rPr lang="fr-FR" sz="2000" dirty="0" smtClean="0">
                <a:latin typeface="Times New Roman" pitchFamily="18" charset="0"/>
                <a:cs typeface="Times New Roman" pitchFamily="18" charset="0"/>
              </a:rPr>
              <a:t>C'était le genre d'endroit où il fallait être timbré pour prendre un inconnu en stop. </a:t>
            </a:r>
            <a:endParaRPr lang="ru-RU" sz="2000" dirty="0" smtClean="0">
              <a:latin typeface="Times New Roman" pitchFamily="18" charset="0"/>
              <a:cs typeface="Times New Roman" pitchFamily="18" charset="0"/>
            </a:endParaRPr>
          </a:p>
          <a:p>
            <a:pPr>
              <a:spcAft>
                <a:spcPts val="600"/>
              </a:spcAft>
            </a:pPr>
            <a:r>
              <a:rPr lang="fr-FR" sz="2000" dirty="0" smtClean="0">
                <a:latin typeface="Times New Roman" pitchFamily="18" charset="0"/>
                <a:cs typeface="Times New Roman" pitchFamily="18" charset="0"/>
              </a:rPr>
              <a:t>_____ (3)</a:t>
            </a:r>
          </a:p>
          <a:p>
            <a:pPr>
              <a:spcAft>
                <a:spcPts val="600"/>
              </a:spcAft>
            </a:pPr>
            <a:r>
              <a:rPr lang="fr-FR" sz="2000" dirty="0" smtClean="0">
                <a:latin typeface="Times New Roman" pitchFamily="18" charset="0"/>
                <a:cs typeface="Times New Roman" pitchFamily="18" charset="0"/>
              </a:rPr>
              <a:t>C'est une bâtisse grande et laide, avec un mur d'enceinte de quinze mètres de haut surmonté de barbelés, et un portail en fer à ouverture électrique.</a:t>
            </a:r>
          </a:p>
          <a:p>
            <a:pPr>
              <a:spcAft>
                <a:spcPts val="600"/>
              </a:spcAft>
            </a:pPr>
            <a:r>
              <a:rPr lang="fr-FR" sz="2000" dirty="0" smtClean="0">
                <a:latin typeface="Times New Roman" pitchFamily="18" charset="0"/>
                <a:cs typeface="Times New Roman" pitchFamily="18" charset="0"/>
              </a:rPr>
              <a:t> _____ (4)</a:t>
            </a:r>
          </a:p>
          <a:p>
            <a:pPr>
              <a:spcAft>
                <a:spcPts val="600"/>
              </a:spcAft>
            </a:pPr>
            <a:r>
              <a:rPr lang="fr-FR" sz="2000" dirty="0" smtClean="0">
                <a:latin typeface="Times New Roman" pitchFamily="18" charset="0"/>
                <a:cs typeface="Times New Roman" pitchFamily="18" charset="0"/>
              </a:rPr>
              <a:t>Autrefois l'établissement s'appelait Prison de Haute Sécurité pour Aliénés Criminels. </a:t>
            </a:r>
            <a:endParaRPr lang="ru-RU" sz="2000" dirty="0" smtClean="0">
              <a:latin typeface="Times New Roman" pitchFamily="18" charset="0"/>
              <a:cs typeface="Times New Roman" pitchFamily="18" charset="0"/>
            </a:endParaRPr>
          </a:p>
          <a:p>
            <a:pPr>
              <a:spcAft>
                <a:spcPts val="600"/>
              </a:spcAft>
            </a:pPr>
            <a:r>
              <a:rPr lang="fr-FR" sz="2000" dirty="0" smtClean="0">
                <a:latin typeface="Times New Roman" pitchFamily="18" charset="0"/>
                <a:cs typeface="Times New Roman" pitchFamily="18" charset="0"/>
              </a:rPr>
              <a:t>_____ (5)</a:t>
            </a:r>
          </a:p>
          <a:p>
            <a:pPr>
              <a:spcAft>
                <a:spcPts val="600"/>
              </a:spcAft>
            </a:pPr>
            <a:r>
              <a:rPr lang="fr-FR" sz="2000" dirty="0" smtClean="0">
                <a:latin typeface="Times New Roman" pitchFamily="18" charset="0"/>
                <a:cs typeface="Times New Roman" pitchFamily="18" charset="0"/>
              </a:rPr>
              <a:t>On doit se dire que peut-être - juste peut-être - il a pu se produire une évasion ce soir-là. </a:t>
            </a:r>
          </a:p>
          <a:p>
            <a:pPr>
              <a:spcAft>
                <a:spcPts val="600"/>
              </a:spcAft>
            </a:pPr>
            <a:r>
              <a:rPr lang="fr-FR" sz="2000" dirty="0" smtClean="0">
                <a:latin typeface="Times New Roman" pitchFamily="18" charset="0"/>
                <a:cs typeface="Times New Roman" pitchFamily="18" charset="0"/>
              </a:rPr>
              <a:t>_____ (6)</a:t>
            </a:r>
          </a:p>
          <a:p>
            <a:pPr>
              <a:spcAft>
                <a:spcPts val="600"/>
              </a:spcAft>
            </a:pPr>
            <a:r>
              <a:rPr lang="fr-FR" sz="2000" dirty="0" smtClean="0">
                <a:latin typeface="Times New Roman" pitchFamily="18" charset="0"/>
                <a:cs typeface="Times New Roman" pitchFamily="18" charset="0"/>
              </a:rPr>
              <a:t>Dans ce cas, peu importe qu'il pleuve.</a:t>
            </a:r>
            <a:endParaRPr lang="ru-RU" sz="2000" dirty="0">
              <a:latin typeface="Times New Roman" pitchFamily="18" charset="0"/>
              <a:cs typeface="Times New Roman" pitchFamily="18" charset="0"/>
            </a:endParaRPr>
          </a:p>
        </p:txBody>
      </p:sp>
      <p:cxnSp>
        <p:nvCxnSpPr>
          <p:cNvPr id="9" name="Прямая со стрелкой 8"/>
          <p:cNvCxnSpPr/>
          <p:nvPr/>
        </p:nvCxnSpPr>
        <p:spPr>
          <a:xfrm rot="10800000" flipV="1">
            <a:off x="2500298" y="785794"/>
            <a:ext cx="2428892" cy="214314"/>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1" name="Прямая со стрелкой 10"/>
          <p:cNvCxnSpPr/>
          <p:nvPr/>
        </p:nvCxnSpPr>
        <p:spPr>
          <a:xfrm rot="10800000">
            <a:off x="2643174" y="1214422"/>
            <a:ext cx="2928958" cy="7143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ext Box 2"/>
          <p:cNvSpPr txBox="1">
            <a:spLocks noChangeArrowheads="1"/>
          </p:cNvSpPr>
          <p:nvPr/>
        </p:nvSpPr>
        <p:spPr bwMode="auto">
          <a:xfrm>
            <a:off x="179388" y="188913"/>
            <a:ext cx="8713787" cy="457200"/>
          </a:xfrm>
          <a:prstGeom prst="rect">
            <a:avLst/>
          </a:prstGeom>
          <a:noFill/>
          <a:ln w="9525">
            <a:noFill/>
            <a:miter lim="800000"/>
            <a:headEnd/>
            <a:tailEnd/>
          </a:ln>
        </p:spPr>
        <p:txBody>
          <a:bodyPr>
            <a:spAutoFit/>
          </a:bodyPr>
          <a:lstStyle/>
          <a:p>
            <a:endParaRPr lang="ru-RU" sz="2400"/>
          </a:p>
        </p:txBody>
      </p:sp>
      <p:sp>
        <p:nvSpPr>
          <p:cNvPr id="6147" name="Rectangle 228"/>
          <p:cNvSpPr>
            <a:spLocks noChangeArrowheads="1"/>
          </p:cNvSpPr>
          <p:nvPr/>
        </p:nvSpPr>
        <p:spPr bwMode="auto">
          <a:xfrm>
            <a:off x="285720" y="357167"/>
            <a:ext cx="8640762" cy="6063198"/>
          </a:xfrm>
          <a:prstGeom prst="rect">
            <a:avLst/>
          </a:prstGeom>
          <a:noFill/>
          <a:ln w="9525">
            <a:noFill/>
            <a:miter lim="800000"/>
            <a:headEnd/>
            <a:tailEnd/>
          </a:ln>
        </p:spPr>
        <p:txBody>
          <a:bodyPr wrap="square" anchor="ctr">
            <a:spAutoFit/>
          </a:bodyPr>
          <a:lstStyle/>
          <a:p>
            <a:pPr fontAlgn="ctr">
              <a:spcBef>
                <a:spcPts val="0"/>
              </a:spcBef>
              <a:spcAft>
                <a:spcPts val="0"/>
              </a:spcAft>
            </a:pPr>
            <a:endParaRPr lang="ru-RU" sz="2800" dirty="0" smtClean="0">
              <a:latin typeface="Arial"/>
            </a:endParaRPr>
          </a:p>
          <a:p>
            <a:pPr fontAlgn="ctr">
              <a:spcBef>
                <a:spcPts val="0"/>
              </a:spcBef>
              <a:spcAft>
                <a:spcPts val="0"/>
              </a:spcAft>
            </a:pPr>
            <a:endParaRPr lang="ru-RU" sz="2800" dirty="0" smtClean="0">
              <a:latin typeface="Arial"/>
            </a:endParaRPr>
          </a:p>
          <a:p>
            <a:pPr fontAlgn="ctr">
              <a:spcBef>
                <a:spcPts val="0"/>
              </a:spcBef>
              <a:spcAft>
                <a:spcPts val="0"/>
              </a:spcAft>
            </a:pPr>
            <a:endParaRPr lang="ru-RU" sz="2800" dirty="0" smtClean="0">
              <a:latin typeface="Arial"/>
            </a:endParaRPr>
          </a:p>
          <a:p>
            <a:pPr fontAlgn="ctr">
              <a:spcBef>
                <a:spcPts val="0"/>
              </a:spcBef>
              <a:spcAft>
                <a:spcPts val="0"/>
              </a:spcAft>
            </a:pPr>
            <a:endParaRPr lang="ru-RU" sz="2800" dirty="0" smtClean="0">
              <a:latin typeface="Arial"/>
            </a:endParaRPr>
          </a:p>
          <a:p>
            <a:pPr fontAlgn="ctr">
              <a:spcBef>
                <a:spcPts val="0"/>
              </a:spcBef>
              <a:spcAft>
                <a:spcPts val="0"/>
              </a:spcAft>
            </a:pPr>
            <a:endParaRPr lang="ru-RU" sz="2800" dirty="0" smtClean="0">
              <a:latin typeface="Arial"/>
            </a:endParaRPr>
          </a:p>
          <a:p>
            <a:pPr fontAlgn="ctr">
              <a:spcBef>
                <a:spcPts val="0"/>
              </a:spcBef>
              <a:spcAft>
                <a:spcPts val="0"/>
              </a:spcAft>
            </a:pPr>
            <a:endParaRPr lang="ru-RU" sz="2800" dirty="0" smtClean="0">
              <a:latin typeface="Arial"/>
            </a:endParaRPr>
          </a:p>
          <a:p>
            <a:pPr fontAlgn="ctr">
              <a:spcBef>
                <a:spcPts val="0"/>
              </a:spcBef>
              <a:spcAft>
                <a:spcPts val="0"/>
              </a:spcAft>
            </a:pPr>
            <a:endParaRPr lang="ru-RU" sz="2800" dirty="0" smtClean="0">
              <a:latin typeface="Arial"/>
            </a:endParaRPr>
          </a:p>
          <a:p>
            <a:pPr fontAlgn="ctr">
              <a:spcBef>
                <a:spcPts val="0"/>
              </a:spcBef>
              <a:spcAft>
                <a:spcPts val="0"/>
              </a:spcAft>
            </a:pPr>
            <a:endParaRPr lang="ru-RU" sz="2400" dirty="0" smtClean="0">
              <a:latin typeface="Arial"/>
            </a:endParaRPr>
          </a:p>
          <a:p>
            <a:pPr fontAlgn="ctr">
              <a:spcBef>
                <a:spcPts val="0"/>
              </a:spcBef>
              <a:spcAft>
                <a:spcPts val="0"/>
              </a:spcAft>
            </a:pPr>
            <a:endParaRPr lang="ru-RU" sz="2400" dirty="0" smtClean="0">
              <a:latin typeface="Arial"/>
            </a:endParaRPr>
          </a:p>
          <a:p>
            <a:pPr fontAlgn="ctr">
              <a:spcBef>
                <a:spcPts val="0"/>
              </a:spcBef>
              <a:spcAft>
                <a:spcPts val="0"/>
              </a:spcAft>
            </a:pPr>
            <a:endParaRPr lang="ru-RU" sz="2400" dirty="0" smtClean="0">
              <a:latin typeface="Arial"/>
            </a:endParaRPr>
          </a:p>
          <a:p>
            <a:pPr fontAlgn="ctr">
              <a:spcBef>
                <a:spcPts val="0"/>
              </a:spcBef>
              <a:spcAft>
                <a:spcPts val="0"/>
              </a:spcAft>
            </a:pPr>
            <a:endParaRPr lang="ru-RU" sz="2400" dirty="0" smtClean="0">
              <a:latin typeface="Arial"/>
            </a:endParaRPr>
          </a:p>
          <a:p>
            <a:pPr fontAlgn="ctr">
              <a:spcBef>
                <a:spcPts val="0"/>
              </a:spcBef>
              <a:spcAft>
                <a:spcPts val="0"/>
              </a:spcAft>
            </a:pPr>
            <a:endParaRPr lang="ru-RU" sz="2400" dirty="0" smtClean="0">
              <a:latin typeface="Arial"/>
            </a:endParaRPr>
          </a:p>
          <a:p>
            <a:pPr fontAlgn="ctr">
              <a:spcBef>
                <a:spcPts val="0"/>
              </a:spcBef>
              <a:spcAft>
                <a:spcPts val="0"/>
              </a:spcAft>
            </a:pPr>
            <a:endParaRPr lang="ru-RU" sz="2400" dirty="0" smtClean="0">
              <a:latin typeface="Arial"/>
            </a:endParaRPr>
          </a:p>
          <a:p>
            <a:pPr fontAlgn="ctr">
              <a:spcBef>
                <a:spcPts val="0"/>
              </a:spcBef>
              <a:spcAft>
                <a:spcPts val="0"/>
              </a:spcAft>
            </a:pPr>
            <a:endParaRPr lang="ru-RU" sz="2400" dirty="0" smtClean="0">
              <a:latin typeface="Arial"/>
            </a:endParaRPr>
          </a:p>
          <a:p>
            <a:endParaRPr lang="fr-FR" sz="2400" dirty="0"/>
          </a:p>
        </p:txBody>
      </p:sp>
      <p:sp>
        <p:nvSpPr>
          <p:cNvPr id="8" name="Прямоугольник 7"/>
          <p:cNvSpPr/>
          <p:nvPr/>
        </p:nvSpPr>
        <p:spPr>
          <a:xfrm>
            <a:off x="214282" y="117693"/>
            <a:ext cx="8786874" cy="6017032"/>
          </a:xfrm>
          <a:prstGeom prst="rect">
            <a:avLst/>
          </a:prstGeom>
        </p:spPr>
        <p:txBody>
          <a:bodyPr wrap="square">
            <a:spAutoFit/>
          </a:bodyPr>
          <a:lstStyle/>
          <a:p>
            <a:pPr>
              <a:spcAft>
                <a:spcPts val="600"/>
              </a:spcAft>
            </a:pPr>
            <a:r>
              <a:rPr lang="fr-FR" sz="2000" dirty="0" smtClean="0">
                <a:latin typeface="Times New Roman" pitchFamily="18" charset="0"/>
                <a:cs typeface="Times New Roman" pitchFamily="18" charset="0"/>
              </a:rPr>
              <a:t>Je crois que je ferais mieux de vous expliquer.</a:t>
            </a:r>
            <a:endParaRPr lang="ru-RU" sz="2000" dirty="0" smtClean="0">
              <a:latin typeface="Times New Roman" pitchFamily="18" charset="0"/>
              <a:cs typeface="Times New Roman" pitchFamily="18" charset="0"/>
            </a:endParaRPr>
          </a:p>
          <a:p>
            <a:pPr>
              <a:spcAft>
                <a:spcPts val="600"/>
              </a:spcAft>
            </a:pPr>
            <a:r>
              <a:rPr lang="fr-FR" sz="2000" dirty="0" smtClean="0">
                <a:latin typeface="Times New Roman" pitchFamily="18" charset="0"/>
                <a:cs typeface="Times New Roman" pitchFamily="18" charset="0"/>
              </a:rPr>
              <a:t>La A 12 est une route droite, </a:t>
            </a:r>
            <a:r>
              <a:rPr lang="fr-FR" sz="2000" dirty="0" smtClean="0">
                <a:solidFill>
                  <a:srgbClr val="FF0000"/>
                </a:solidFill>
                <a:latin typeface="Times New Roman" pitchFamily="18" charset="0"/>
                <a:cs typeface="Times New Roman" pitchFamily="18" charset="0"/>
              </a:rPr>
              <a:t>mal éclairée, monotone</a:t>
            </a:r>
            <a:r>
              <a:rPr lang="fr-FR" sz="2000" dirty="0" smtClean="0">
                <a:latin typeface="Times New Roman" pitchFamily="18" charset="0"/>
                <a:cs typeface="Times New Roman" pitchFamily="18" charset="0"/>
              </a:rPr>
              <a:t>. </a:t>
            </a:r>
          </a:p>
          <a:p>
            <a:pPr>
              <a:spcAft>
                <a:spcPts val="600"/>
              </a:spcAft>
            </a:pPr>
            <a:r>
              <a:rPr lang="fr-FR" sz="2000" dirty="0" smtClean="0">
                <a:latin typeface="Times New Roman" pitchFamily="18" charset="0"/>
                <a:cs typeface="Times New Roman" pitchFamily="18" charset="0"/>
              </a:rPr>
              <a:t>_____ (1) </a:t>
            </a:r>
            <a:r>
              <a:rPr lang="fr-FR" sz="2000" dirty="0" smtClean="0">
                <a:solidFill>
                  <a:srgbClr val="3333FF"/>
                </a:solidFill>
                <a:latin typeface="Times New Roman" pitchFamily="18" charset="0"/>
                <a:cs typeface="Times New Roman" pitchFamily="18" charset="0"/>
              </a:rPr>
              <a:t>endroit désert de </a:t>
            </a:r>
            <a:r>
              <a:rPr lang="fr-FR" sz="2000" dirty="0" smtClean="0">
                <a:solidFill>
                  <a:srgbClr val="3333FF"/>
                </a:solidFill>
                <a:latin typeface="Times New Roman" pitchFamily="18" charset="0"/>
                <a:cs typeface="Times New Roman" pitchFamily="18" charset="0"/>
              </a:rPr>
              <a:t>la </a:t>
            </a:r>
            <a:r>
              <a:rPr lang="fr-FR" sz="2000" dirty="0" smtClean="0">
                <a:solidFill>
                  <a:srgbClr val="3333FF"/>
                </a:solidFill>
                <a:latin typeface="Times New Roman" pitchFamily="18" charset="0"/>
                <a:cs typeface="Times New Roman" pitchFamily="18" charset="0"/>
              </a:rPr>
              <a:t>route </a:t>
            </a:r>
            <a:r>
              <a:rPr lang="fr-FR" sz="2000" dirty="0" smtClean="0">
                <a:solidFill>
                  <a:srgbClr val="3333FF"/>
                </a:solidFill>
                <a:latin typeface="Times New Roman" pitchFamily="18" charset="0"/>
                <a:cs typeface="Times New Roman" pitchFamily="18" charset="0"/>
              </a:rPr>
              <a:t>mal éclairée</a:t>
            </a:r>
            <a:r>
              <a:rPr lang="fr-FR" sz="2000" dirty="0" smtClean="0">
                <a:solidFill>
                  <a:srgbClr val="FF0000"/>
                </a:solidFill>
                <a:latin typeface="Times New Roman" pitchFamily="18" charset="0"/>
                <a:cs typeface="Times New Roman" pitchFamily="18" charset="0"/>
              </a:rPr>
              <a:t> </a:t>
            </a:r>
            <a:r>
              <a:rPr lang="fr-FR" sz="2000" dirty="0" smtClean="0">
                <a:solidFill>
                  <a:srgbClr val="3333FF"/>
                </a:solidFill>
                <a:latin typeface="Times New Roman" pitchFamily="18" charset="0"/>
                <a:cs typeface="Times New Roman" pitchFamily="18" charset="0"/>
              </a:rPr>
              <a:t>monotone</a:t>
            </a:r>
            <a:endParaRPr lang="fr-FR" sz="2000" dirty="0" smtClean="0">
              <a:solidFill>
                <a:srgbClr val="3333FF"/>
              </a:solidFill>
              <a:latin typeface="Times New Roman" pitchFamily="18" charset="0"/>
              <a:cs typeface="Times New Roman" pitchFamily="18" charset="0"/>
            </a:endParaRPr>
          </a:p>
          <a:p>
            <a:pPr>
              <a:spcAft>
                <a:spcPts val="600"/>
              </a:spcAft>
            </a:pPr>
            <a:r>
              <a:rPr lang="fr-FR" sz="2000" dirty="0" smtClean="0">
                <a:latin typeface="Times New Roman" pitchFamily="18" charset="0"/>
                <a:cs typeface="Times New Roman" pitchFamily="18" charset="0"/>
              </a:rPr>
              <a:t>Nous étions justement dans un de ces </a:t>
            </a:r>
            <a:r>
              <a:rPr lang="fr-FR" sz="2000" dirty="0" smtClean="0">
                <a:solidFill>
                  <a:srgbClr val="FF0000"/>
                </a:solidFill>
                <a:latin typeface="Times New Roman" pitchFamily="18" charset="0"/>
                <a:cs typeface="Times New Roman" pitchFamily="18" charset="0"/>
              </a:rPr>
              <a:t>endroits déserts. </a:t>
            </a:r>
          </a:p>
          <a:p>
            <a:pPr>
              <a:spcAft>
                <a:spcPts val="600"/>
              </a:spcAft>
            </a:pPr>
            <a:r>
              <a:rPr lang="fr-FR" sz="2000" dirty="0" smtClean="0">
                <a:latin typeface="Times New Roman" pitchFamily="18" charset="0"/>
                <a:cs typeface="Times New Roman" pitchFamily="18" charset="0"/>
              </a:rPr>
              <a:t>_____ (2) </a:t>
            </a:r>
            <a:r>
              <a:rPr lang="fr-FR" sz="2000" dirty="0" smtClean="0">
                <a:solidFill>
                  <a:srgbClr val="009242"/>
                </a:solidFill>
                <a:latin typeface="Times New Roman" pitchFamily="18" charset="0"/>
                <a:cs typeface="Times New Roman" pitchFamily="18" charset="0"/>
              </a:rPr>
              <a:t>un détail qui confirme que le danger ressenti par le narrateur est réel</a:t>
            </a:r>
            <a:endParaRPr lang="fr-FR" sz="2000" dirty="0" smtClean="0">
              <a:solidFill>
                <a:srgbClr val="009242"/>
              </a:solidFill>
              <a:latin typeface="Times New Roman" pitchFamily="18" charset="0"/>
              <a:cs typeface="Times New Roman" pitchFamily="18" charset="0"/>
            </a:endParaRPr>
          </a:p>
          <a:p>
            <a:pPr>
              <a:spcAft>
                <a:spcPts val="600"/>
              </a:spcAft>
            </a:pPr>
            <a:r>
              <a:rPr lang="fr-FR" sz="2000" dirty="0" smtClean="0">
                <a:latin typeface="Times New Roman" pitchFamily="18" charset="0"/>
                <a:cs typeface="Times New Roman" pitchFamily="18" charset="0"/>
              </a:rPr>
              <a:t>C'était le</a:t>
            </a:r>
            <a:r>
              <a:rPr lang="fr-FR" sz="2000" dirty="0" smtClean="0">
                <a:solidFill>
                  <a:srgbClr val="FF0000"/>
                </a:solidFill>
                <a:latin typeface="Times New Roman" pitchFamily="18" charset="0"/>
                <a:cs typeface="Times New Roman" pitchFamily="18" charset="0"/>
              </a:rPr>
              <a:t> genre d'endroit </a:t>
            </a:r>
            <a:r>
              <a:rPr lang="fr-FR" sz="2000" dirty="0" smtClean="0">
                <a:latin typeface="Times New Roman" pitchFamily="18" charset="0"/>
                <a:cs typeface="Times New Roman" pitchFamily="18" charset="0"/>
              </a:rPr>
              <a:t>où il fallait être timbré pour </a:t>
            </a:r>
            <a:r>
              <a:rPr lang="fr-FR" sz="2000" dirty="0" smtClean="0">
                <a:solidFill>
                  <a:srgbClr val="FF0000"/>
                </a:solidFill>
                <a:latin typeface="Times New Roman" pitchFamily="18" charset="0"/>
                <a:cs typeface="Times New Roman" pitchFamily="18" charset="0"/>
              </a:rPr>
              <a:t>prendre un inconnu en stop</a:t>
            </a:r>
            <a:r>
              <a:rPr lang="fr-FR" sz="2000" dirty="0" smtClean="0">
                <a:latin typeface="Times New Roman" pitchFamily="18" charset="0"/>
                <a:cs typeface="Times New Roman" pitchFamily="18" charset="0"/>
              </a:rPr>
              <a:t>. </a:t>
            </a:r>
            <a:endParaRPr lang="ru-RU" sz="2000" dirty="0" smtClean="0">
              <a:latin typeface="Times New Roman" pitchFamily="18" charset="0"/>
              <a:cs typeface="Times New Roman" pitchFamily="18" charset="0"/>
            </a:endParaRPr>
          </a:p>
          <a:p>
            <a:pPr>
              <a:spcAft>
                <a:spcPts val="600"/>
              </a:spcAft>
            </a:pPr>
            <a:r>
              <a:rPr lang="fr-FR" sz="2000" dirty="0" smtClean="0">
                <a:latin typeface="Times New Roman" pitchFamily="18" charset="0"/>
                <a:cs typeface="Times New Roman" pitchFamily="18" charset="0"/>
              </a:rPr>
              <a:t>_____ (3</a:t>
            </a:r>
            <a:r>
              <a:rPr lang="fr-FR" sz="2000" dirty="0" smtClean="0">
                <a:latin typeface="Times New Roman" pitchFamily="18" charset="0"/>
                <a:cs typeface="Times New Roman" pitchFamily="18" charset="0"/>
              </a:rPr>
              <a:t>)</a:t>
            </a:r>
            <a:endParaRPr lang="fr-FR" sz="2000" dirty="0" smtClean="0">
              <a:solidFill>
                <a:srgbClr val="6600FF"/>
              </a:solidFill>
              <a:latin typeface="Times New Roman" pitchFamily="18" charset="0"/>
              <a:cs typeface="Times New Roman" pitchFamily="18" charset="0"/>
            </a:endParaRPr>
          </a:p>
          <a:p>
            <a:pPr>
              <a:spcAft>
                <a:spcPts val="600"/>
              </a:spcAft>
            </a:pPr>
            <a:r>
              <a:rPr lang="fr-FR" sz="2000" dirty="0" smtClean="0">
                <a:latin typeface="Times New Roman" pitchFamily="18" charset="0"/>
                <a:cs typeface="Times New Roman" pitchFamily="18" charset="0"/>
              </a:rPr>
              <a:t>C'est une bâtisse grande et laide, avec un mur d'enceinte de quinze mètres de haut surmonté de barbelés, et un portail en fer à ouverture électrique.</a:t>
            </a:r>
          </a:p>
          <a:p>
            <a:pPr>
              <a:spcAft>
                <a:spcPts val="600"/>
              </a:spcAft>
            </a:pPr>
            <a:r>
              <a:rPr lang="fr-FR" sz="2000" dirty="0" smtClean="0">
                <a:latin typeface="Times New Roman" pitchFamily="18" charset="0"/>
                <a:cs typeface="Times New Roman" pitchFamily="18" charset="0"/>
              </a:rPr>
              <a:t> _____ (4)</a:t>
            </a:r>
          </a:p>
          <a:p>
            <a:pPr>
              <a:spcAft>
                <a:spcPts val="600"/>
              </a:spcAft>
            </a:pPr>
            <a:r>
              <a:rPr lang="fr-FR" sz="2000" dirty="0" smtClean="0">
                <a:latin typeface="Times New Roman" pitchFamily="18" charset="0"/>
                <a:cs typeface="Times New Roman" pitchFamily="18" charset="0"/>
              </a:rPr>
              <a:t>Autrefois l'établissement s'appelait Prison de Haute Sécurité pour Aliénés Criminels. </a:t>
            </a:r>
            <a:endParaRPr lang="ru-RU" sz="2000" dirty="0" smtClean="0">
              <a:latin typeface="Times New Roman" pitchFamily="18" charset="0"/>
              <a:cs typeface="Times New Roman" pitchFamily="18" charset="0"/>
            </a:endParaRPr>
          </a:p>
          <a:p>
            <a:pPr>
              <a:spcAft>
                <a:spcPts val="600"/>
              </a:spcAft>
            </a:pPr>
            <a:r>
              <a:rPr lang="fr-FR" sz="2000" dirty="0" smtClean="0">
                <a:latin typeface="Times New Roman" pitchFamily="18" charset="0"/>
                <a:cs typeface="Times New Roman" pitchFamily="18" charset="0"/>
              </a:rPr>
              <a:t>_____ (5)</a:t>
            </a:r>
          </a:p>
          <a:p>
            <a:pPr>
              <a:spcAft>
                <a:spcPts val="600"/>
              </a:spcAft>
            </a:pPr>
            <a:r>
              <a:rPr lang="fr-FR" sz="2000" dirty="0" smtClean="0">
                <a:latin typeface="Times New Roman" pitchFamily="18" charset="0"/>
                <a:cs typeface="Times New Roman" pitchFamily="18" charset="0"/>
              </a:rPr>
              <a:t>On doit se dire que peut-être - juste peut-être - il a pu se produire une évasion ce soir-là. </a:t>
            </a:r>
          </a:p>
          <a:p>
            <a:pPr>
              <a:spcAft>
                <a:spcPts val="600"/>
              </a:spcAft>
            </a:pPr>
            <a:r>
              <a:rPr lang="fr-FR" sz="2000" dirty="0" smtClean="0">
                <a:latin typeface="Times New Roman" pitchFamily="18" charset="0"/>
                <a:cs typeface="Times New Roman" pitchFamily="18" charset="0"/>
              </a:rPr>
              <a:t>_____ (6)</a:t>
            </a:r>
          </a:p>
          <a:p>
            <a:pPr>
              <a:spcAft>
                <a:spcPts val="600"/>
              </a:spcAft>
            </a:pPr>
            <a:r>
              <a:rPr lang="fr-FR" sz="2000" dirty="0" smtClean="0">
                <a:latin typeface="Times New Roman" pitchFamily="18" charset="0"/>
                <a:cs typeface="Times New Roman" pitchFamily="18" charset="0"/>
              </a:rPr>
              <a:t>Dans ce cas, peu importe qu'il pleuve.</a:t>
            </a:r>
            <a:endParaRPr lang="ru-RU" sz="2000" dirty="0">
              <a:latin typeface="Times New Roman" pitchFamily="18" charset="0"/>
              <a:cs typeface="Times New Roman" pitchFamily="18" charset="0"/>
            </a:endParaRPr>
          </a:p>
        </p:txBody>
      </p:sp>
      <p:cxnSp>
        <p:nvCxnSpPr>
          <p:cNvPr id="9" name="Прямая со стрелкой 8"/>
          <p:cNvCxnSpPr/>
          <p:nvPr/>
        </p:nvCxnSpPr>
        <p:spPr>
          <a:xfrm rot="10800000" flipV="1">
            <a:off x="2500298" y="785794"/>
            <a:ext cx="2428892" cy="214314"/>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1" name="Прямая со стрелкой 10"/>
          <p:cNvCxnSpPr/>
          <p:nvPr/>
        </p:nvCxnSpPr>
        <p:spPr>
          <a:xfrm rot="10800000">
            <a:off x="2643174" y="1214422"/>
            <a:ext cx="2928958" cy="7143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5" name="Прямая со стрелкой 14"/>
          <p:cNvCxnSpPr/>
          <p:nvPr/>
        </p:nvCxnSpPr>
        <p:spPr>
          <a:xfrm rot="10800000" flipV="1">
            <a:off x="1714480" y="857232"/>
            <a:ext cx="2214578" cy="928694"/>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2" name="Прямая со стрелкой 11"/>
          <p:cNvCxnSpPr/>
          <p:nvPr/>
        </p:nvCxnSpPr>
        <p:spPr>
          <a:xfrm rot="10800000" flipV="1">
            <a:off x="2071670" y="1571612"/>
            <a:ext cx="2286016" cy="214314"/>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4" name="Прямая со стрелкой 13"/>
          <p:cNvCxnSpPr/>
          <p:nvPr/>
        </p:nvCxnSpPr>
        <p:spPr>
          <a:xfrm rot="10800000">
            <a:off x="1571604" y="2000240"/>
            <a:ext cx="1000132" cy="142876"/>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0" name="Прямая со стрелкой 9"/>
          <p:cNvCxnSpPr/>
          <p:nvPr/>
        </p:nvCxnSpPr>
        <p:spPr>
          <a:xfrm rot="10800000">
            <a:off x="4929190" y="1928802"/>
            <a:ext cx="928694" cy="214314"/>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ext Box 2"/>
          <p:cNvSpPr txBox="1">
            <a:spLocks noChangeArrowheads="1"/>
          </p:cNvSpPr>
          <p:nvPr/>
        </p:nvSpPr>
        <p:spPr bwMode="auto">
          <a:xfrm>
            <a:off x="179388" y="188913"/>
            <a:ext cx="8713787" cy="457200"/>
          </a:xfrm>
          <a:prstGeom prst="rect">
            <a:avLst/>
          </a:prstGeom>
          <a:noFill/>
          <a:ln w="9525">
            <a:noFill/>
            <a:miter lim="800000"/>
            <a:headEnd/>
            <a:tailEnd/>
          </a:ln>
        </p:spPr>
        <p:txBody>
          <a:bodyPr>
            <a:spAutoFit/>
          </a:bodyPr>
          <a:lstStyle/>
          <a:p>
            <a:endParaRPr lang="ru-RU" sz="2400"/>
          </a:p>
        </p:txBody>
      </p:sp>
      <p:sp>
        <p:nvSpPr>
          <p:cNvPr id="6147" name="Rectangle 228"/>
          <p:cNvSpPr>
            <a:spLocks noChangeArrowheads="1"/>
          </p:cNvSpPr>
          <p:nvPr/>
        </p:nvSpPr>
        <p:spPr bwMode="auto">
          <a:xfrm>
            <a:off x="285720" y="357167"/>
            <a:ext cx="8640762" cy="6063198"/>
          </a:xfrm>
          <a:prstGeom prst="rect">
            <a:avLst/>
          </a:prstGeom>
          <a:noFill/>
          <a:ln w="9525">
            <a:noFill/>
            <a:miter lim="800000"/>
            <a:headEnd/>
            <a:tailEnd/>
          </a:ln>
        </p:spPr>
        <p:txBody>
          <a:bodyPr wrap="square" anchor="ctr">
            <a:spAutoFit/>
          </a:bodyPr>
          <a:lstStyle/>
          <a:p>
            <a:pPr fontAlgn="ctr">
              <a:spcBef>
                <a:spcPts val="0"/>
              </a:spcBef>
              <a:spcAft>
                <a:spcPts val="0"/>
              </a:spcAft>
            </a:pPr>
            <a:endParaRPr lang="ru-RU" sz="2800" dirty="0" smtClean="0">
              <a:latin typeface="Arial"/>
            </a:endParaRPr>
          </a:p>
          <a:p>
            <a:pPr fontAlgn="ctr">
              <a:spcBef>
                <a:spcPts val="0"/>
              </a:spcBef>
              <a:spcAft>
                <a:spcPts val="0"/>
              </a:spcAft>
            </a:pPr>
            <a:endParaRPr lang="ru-RU" sz="2800" dirty="0" smtClean="0">
              <a:latin typeface="Arial"/>
            </a:endParaRPr>
          </a:p>
          <a:p>
            <a:pPr fontAlgn="ctr">
              <a:spcBef>
                <a:spcPts val="0"/>
              </a:spcBef>
              <a:spcAft>
                <a:spcPts val="0"/>
              </a:spcAft>
            </a:pPr>
            <a:endParaRPr lang="ru-RU" sz="2800" dirty="0" smtClean="0">
              <a:latin typeface="Arial"/>
            </a:endParaRPr>
          </a:p>
          <a:p>
            <a:pPr fontAlgn="ctr">
              <a:spcBef>
                <a:spcPts val="0"/>
              </a:spcBef>
              <a:spcAft>
                <a:spcPts val="0"/>
              </a:spcAft>
            </a:pPr>
            <a:endParaRPr lang="ru-RU" sz="2800" dirty="0" smtClean="0">
              <a:latin typeface="Arial"/>
            </a:endParaRPr>
          </a:p>
          <a:p>
            <a:pPr fontAlgn="ctr">
              <a:spcBef>
                <a:spcPts val="0"/>
              </a:spcBef>
              <a:spcAft>
                <a:spcPts val="0"/>
              </a:spcAft>
            </a:pPr>
            <a:endParaRPr lang="ru-RU" sz="2800" dirty="0" smtClean="0">
              <a:latin typeface="Arial"/>
            </a:endParaRPr>
          </a:p>
          <a:p>
            <a:pPr fontAlgn="ctr">
              <a:spcBef>
                <a:spcPts val="0"/>
              </a:spcBef>
              <a:spcAft>
                <a:spcPts val="0"/>
              </a:spcAft>
            </a:pPr>
            <a:endParaRPr lang="ru-RU" sz="2800" dirty="0" smtClean="0">
              <a:latin typeface="Arial"/>
            </a:endParaRPr>
          </a:p>
          <a:p>
            <a:pPr fontAlgn="ctr">
              <a:spcBef>
                <a:spcPts val="0"/>
              </a:spcBef>
              <a:spcAft>
                <a:spcPts val="0"/>
              </a:spcAft>
            </a:pPr>
            <a:endParaRPr lang="ru-RU" sz="2800" dirty="0" smtClean="0">
              <a:latin typeface="Arial"/>
            </a:endParaRPr>
          </a:p>
          <a:p>
            <a:pPr fontAlgn="ctr">
              <a:spcBef>
                <a:spcPts val="0"/>
              </a:spcBef>
              <a:spcAft>
                <a:spcPts val="0"/>
              </a:spcAft>
            </a:pPr>
            <a:endParaRPr lang="ru-RU" sz="2400" dirty="0" smtClean="0">
              <a:latin typeface="Arial"/>
            </a:endParaRPr>
          </a:p>
          <a:p>
            <a:pPr fontAlgn="ctr">
              <a:spcBef>
                <a:spcPts val="0"/>
              </a:spcBef>
              <a:spcAft>
                <a:spcPts val="0"/>
              </a:spcAft>
            </a:pPr>
            <a:endParaRPr lang="ru-RU" sz="2400" dirty="0" smtClean="0">
              <a:latin typeface="Arial"/>
            </a:endParaRPr>
          </a:p>
          <a:p>
            <a:pPr fontAlgn="ctr">
              <a:spcBef>
                <a:spcPts val="0"/>
              </a:spcBef>
              <a:spcAft>
                <a:spcPts val="0"/>
              </a:spcAft>
            </a:pPr>
            <a:endParaRPr lang="ru-RU" sz="2400" dirty="0" smtClean="0">
              <a:latin typeface="Arial"/>
            </a:endParaRPr>
          </a:p>
          <a:p>
            <a:pPr fontAlgn="ctr">
              <a:spcBef>
                <a:spcPts val="0"/>
              </a:spcBef>
              <a:spcAft>
                <a:spcPts val="0"/>
              </a:spcAft>
            </a:pPr>
            <a:endParaRPr lang="ru-RU" sz="2400" dirty="0" smtClean="0">
              <a:latin typeface="Arial"/>
            </a:endParaRPr>
          </a:p>
          <a:p>
            <a:pPr fontAlgn="ctr">
              <a:spcBef>
                <a:spcPts val="0"/>
              </a:spcBef>
              <a:spcAft>
                <a:spcPts val="0"/>
              </a:spcAft>
            </a:pPr>
            <a:endParaRPr lang="ru-RU" sz="2400" dirty="0" smtClean="0">
              <a:latin typeface="Arial"/>
            </a:endParaRPr>
          </a:p>
          <a:p>
            <a:pPr fontAlgn="ctr">
              <a:spcBef>
                <a:spcPts val="0"/>
              </a:spcBef>
              <a:spcAft>
                <a:spcPts val="0"/>
              </a:spcAft>
            </a:pPr>
            <a:endParaRPr lang="ru-RU" sz="2400" dirty="0" smtClean="0">
              <a:latin typeface="Arial"/>
            </a:endParaRPr>
          </a:p>
          <a:p>
            <a:pPr fontAlgn="ctr">
              <a:spcBef>
                <a:spcPts val="0"/>
              </a:spcBef>
              <a:spcAft>
                <a:spcPts val="0"/>
              </a:spcAft>
            </a:pPr>
            <a:endParaRPr lang="ru-RU" sz="2400" dirty="0" smtClean="0">
              <a:latin typeface="Arial"/>
            </a:endParaRPr>
          </a:p>
          <a:p>
            <a:endParaRPr lang="fr-FR" sz="2400" dirty="0"/>
          </a:p>
        </p:txBody>
      </p:sp>
      <p:sp>
        <p:nvSpPr>
          <p:cNvPr id="8" name="Прямоугольник 7"/>
          <p:cNvSpPr/>
          <p:nvPr/>
        </p:nvSpPr>
        <p:spPr>
          <a:xfrm>
            <a:off x="214282" y="117693"/>
            <a:ext cx="8786874" cy="6017032"/>
          </a:xfrm>
          <a:prstGeom prst="rect">
            <a:avLst/>
          </a:prstGeom>
        </p:spPr>
        <p:txBody>
          <a:bodyPr wrap="square">
            <a:spAutoFit/>
          </a:bodyPr>
          <a:lstStyle/>
          <a:p>
            <a:pPr>
              <a:spcAft>
                <a:spcPts val="600"/>
              </a:spcAft>
            </a:pPr>
            <a:r>
              <a:rPr lang="fr-FR" sz="2000" dirty="0" smtClean="0">
                <a:latin typeface="Times New Roman" pitchFamily="18" charset="0"/>
                <a:cs typeface="Times New Roman" pitchFamily="18" charset="0"/>
              </a:rPr>
              <a:t>Je crois que je ferais mieux de vous expliquer.</a:t>
            </a:r>
            <a:endParaRPr lang="ru-RU" sz="2000" dirty="0" smtClean="0">
              <a:latin typeface="Times New Roman" pitchFamily="18" charset="0"/>
              <a:cs typeface="Times New Roman" pitchFamily="18" charset="0"/>
            </a:endParaRPr>
          </a:p>
          <a:p>
            <a:pPr>
              <a:spcAft>
                <a:spcPts val="600"/>
              </a:spcAft>
            </a:pPr>
            <a:r>
              <a:rPr lang="fr-FR" sz="2000" dirty="0" smtClean="0">
                <a:latin typeface="Times New Roman" pitchFamily="18" charset="0"/>
                <a:cs typeface="Times New Roman" pitchFamily="18" charset="0"/>
              </a:rPr>
              <a:t>La A 12 est une route droite, </a:t>
            </a:r>
            <a:r>
              <a:rPr lang="fr-FR" sz="2000" dirty="0" smtClean="0">
                <a:solidFill>
                  <a:srgbClr val="FF0000"/>
                </a:solidFill>
                <a:latin typeface="Times New Roman" pitchFamily="18" charset="0"/>
                <a:cs typeface="Times New Roman" pitchFamily="18" charset="0"/>
              </a:rPr>
              <a:t>mal éclairée, monotone</a:t>
            </a:r>
            <a:r>
              <a:rPr lang="fr-FR" sz="2000" dirty="0" smtClean="0">
                <a:latin typeface="Times New Roman" pitchFamily="18" charset="0"/>
                <a:cs typeface="Times New Roman" pitchFamily="18" charset="0"/>
              </a:rPr>
              <a:t>. </a:t>
            </a:r>
          </a:p>
          <a:p>
            <a:pPr>
              <a:spcAft>
                <a:spcPts val="600"/>
              </a:spcAft>
            </a:pPr>
            <a:r>
              <a:rPr lang="fr-FR" sz="2000" dirty="0" smtClean="0">
                <a:latin typeface="Times New Roman" pitchFamily="18" charset="0"/>
                <a:cs typeface="Times New Roman" pitchFamily="18" charset="0"/>
              </a:rPr>
              <a:t>_____ (1) </a:t>
            </a:r>
            <a:r>
              <a:rPr lang="fr-FR" sz="2000" dirty="0" smtClean="0">
                <a:solidFill>
                  <a:srgbClr val="3333FF"/>
                </a:solidFill>
                <a:latin typeface="Times New Roman" pitchFamily="18" charset="0"/>
                <a:cs typeface="Times New Roman" pitchFamily="18" charset="0"/>
              </a:rPr>
              <a:t>endroit désert</a:t>
            </a:r>
            <a:r>
              <a:rPr lang="ru-RU" sz="2000" dirty="0" smtClean="0">
                <a:solidFill>
                  <a:srgbClr val="3333FF"/>
                </a:solidFill>
                <a:latin typeface="Times New Roman" pitchFamily="18" charset="0"/>
                <a:cs typeface="Times New Roman" pitchFamily="18" charset="0"/>
              </a:rPr>
              <a:t> </a:t>
            </a:r>
            <a:r>
              <a:rPr lang="fr-FR" sz="2000" dirty="0" smtClean="0">
                <a:solidFill>
                  <a:srgbClr val="3333FF"/>
                </a:solidFill>
                <a:latin typeface="Times New Roman" pitchFamily="18" charset="0"/>
                <a:cs typeface="Times New Roman" pitchFamily="18" charset="0"/>
              </a:rPr>
              <a:t>de la route mal éclairée,</a:t>
            </a:r>
            <a:r>
              <a:rPr lang="fr-FR" sz="2000" dirty="0" smtClean="0">
                <a:solidFill>
                  <a:srgbClr val="FF0000"/>
                </a:solidFill>
                <a:latin typeface="Times New Roman" pitchFamily="18" charset="0"/>
                <a:cs typeface="Times New Roman" pitchFamily="18" charset="0"/>
              </a:rPr>
              <a:t> </a:t>
            </a:r>
            <a:r>
              <a:rPr lang="fr-FR" sz="2000" dirty="0" smtClean="0">
                <a:solidFill>
                  <a:srgbClr val="3333FF"/>
                </a:solidFill>
                <a:latin typeface="Times New Roman" pitchFamily="18" charset="0"/>
                <a:cs typeface="Times New Roman" pitchFamily="18" charset="0"/>
              </a:rPr>
              <a:t>monotone</a:t>
            </a:r>
            <a:endParaRPr lang="fr-FR" sz="2000" dirty="0" smtClean="0">
              <a:solidFill>
                <a:srgbClr val="3333FF"/>
              </a:solidFill>
              <a:latin typeface="Times New Roman" pitchFamily="18" charset="0"/>
              <a:cs typeface="Times New Roman" pitchFamily="18" charset="0"/>
            </a:endParaRPr>
          </a:p>
          <a:p>
            <a:pPr>
              <a:spcAft>
                <a:spcPts val="600"/>
              </a:spcAft>
            </a:pPr>
            <a:r>
              <a:rPr lang="fr-FR" sz="2000" dirty="0" smtClean="0">
                <a:latin typeface="Times New Roman" pitchFamily="18" charset="0"/>
                <a:cs typeface="Times New Roman" pitchFamily="18" charset="0"/>
              </a:rPr>
              <a:t>Nous étions justement dans un de ces </a:t>
            </a:r>
            <a:r>
              <a:rPr lang="fr-FR" sz="2000" dirty="0" smtClean="0">
                <a:solidFill>
                  <a:srgbClr val="FF0000"/>
                </a:solidFill>
                <a:latin typeface="Times New Roman" pitchFamily="18" charset="0"/>
                <a:cs typeface="Times New Roman" pitchFamily="18" charset="0"/>
              </a:rPr>
              <a:t>endroits déserts. </a:t>
            </a:r>
          </a:p>
          <a:p>
            <a:pPr>
              <a:spcAft>
                <a:spcPts val="600"/>
              </a:spcAft>
            </a:pPr>
            <a:r>
              <a:rPr lang="fr-FR" sz="2000" dirty="0" smtClean="0">
                <a:latin typeface="Times New Roman" pitchFamily="18" charset="0"/>
                <a:cs typeface="Times New Roman" pitchFamily="18" charset="0"/>
              </a:rPr>
              <a:t>_____ (2) </a:t>
            </a:r>
            <a:r>
              <a:rPr lang="fr-FR" sz="2000" dirty="0" smtClean="0">
                <a:solidFill>
                  <a:srgbClr val="009242"/>
                </a:solidFill>
                <a:latin typeface="Times New Roman" pitchFamily="18" charset="0"/>
                <a:cs typeface="Times New Roman" pitchFamily="18" charset="0"/>
              </a:rPr>
              <a:t>un détail qui confirme que le danger ressenti par le narrateur est réel</a:t>
            </a:r>
            <a:endParaRPr lang="fr-FR" sz="2000" dirty="0" smtClean="0">
              <a:solidFill>
                <a:srgbClr val="009242"/>
              </a:solidFill>
              <a:latin typeface="Times New Roman" pitchFamily="18" charset="0"/>
              <a:cs typeface="Times New Roman" pitchFamily="18" charset="0"/>
            </a:endParaRPr>
          </a:p>
          <a:p>
            <a:pPr>
              <a:spcAft>
                <a:spcPts val="600"/>
              </a:spcAft>
            </a:pPr>
            <a:r>
              <a:rPr lang="fr-FR" sz="2000" dirty="0" smtClean="0">
                <a:latin typeface="Times New Roman" pitchFamily="18" charset="0"/>
                <a:cs typeface="Times New Roman" pitchFamily="18" charset="0"/>
              </a:rPr>
              <a:t>C'était le</a:t>
            </a:r>
            <a:r>
              <a:rPr lang="fr-FR" sz="2000" dirty="0" smtClean="0">
                <a:solidFill>
                  <a:srgbClr val="FF0000"/>
                </a:solidFill>
                <a:latin typeface="Times New Roman" pitchFamily="18" charset="0"/>
                <a:cs typeface="Times New Roman" pitchFamily="18" charset="0"/>
              </a:rPr>
              <a:t> genre d'endroit </a:t>
            </a:r>
            <a:r>
              <a:rPr lang="fr-FR" sz="2000" dirty="0" smtClean="0">
                <a:latin typeface="Times New Roman" pitchFamily="18" charset="0"/>
                <a:cs typeface="Times New Roman" pitchFamily="18" charset="0"/>
              </a:rPr>
              <a:t>où il fallait être timbré pour </a:t>
            </a:r>
            <a:r>
              <a:rPr lang="fr-FR" sz="2000" dirty="0" smtClean="0">
                <a:solidFill>
                  <a:srgbClr val="FF0000"/>
                </a:solidFill>
                <a:latin typeface="Times New Roman" pitchFamily="18" charset="0"/>
                <a:cs typeface="Times New Roman" pitchFamily="18" charset="0"/>
              </a:rPr>
              <a:t>prendre un inconnu en stop. </a:t>
            </a:r>
            <a:endParaRPr lang="ru-RU" sz="2000" dirty="0" smtClean="0">
              <a:solidFill>
                <a:srgbClr val="FF0000"/>
              </a:solidFill>
              <a:latin typeface="Times New Roman" pitchFamily="18" charset="0"/>
              <a:cs typeface="Times New Roman" pitchFamily="18" charset="0"/>
            </a:endParaRPr>
          </a:p>
          <a:p>
            <a:pPr>
              <a:spcAft>
                <a:spcPts val="600"/>
              </a:spcAft>
            </a:pPr>
            <a:r>
              <a:rPr lang="fr-FR" sz="2000" dirty="0" smtClean="0">
                <a:latin typeface="Times New Roman" pitchFamily="18" charset="0"/>
                <a:cs typeface="Times New Roman" pitchFamily="18" charset="0"/>
              </a:rPr>
              <a:t>_____ (3) </a:t>
            </a:r>
            <a:r>
              <a:rPr lang="fr-FR" sz="2000" dirty="0" smtClean="0">
                <a:solidFill>
                  <a:srgbClr val="6600FF"/>
                </a:solidFill>
                <a:latin typeface="Times New Roman" pitchFamily="18" charset="0"/>
                <a:cs typeface="Times New Roman" pitchFamily="18" charset="0"/>
              </a:rPr>
              <a:t>pourquoi cet établissement /cette prison  </a:t>
            </a:r>
            <a:endParaRPr lang="fr-FR" sz="2000" dirty="0" smtClean="0">
              <a:solidFill>
                <a:srgbClr val="6600FF"/>
              </a:solidFill>
              <a:latin typeface="Times New Roman" pitchFamily="18" charset="0"/>
              <a:cs typeface="Times New Roman" pitchFamily="18" charset="0"/>
            </a:endParaRPr>
          </a:p>
          <a:p>
            <a:pPr>
              <a:spcAft>
                <a:spcPts val="600"/>
              </a:spcAft>
            </a:pPr>
            <a:r>
              <a:rPr lang="fr-FR" sz="2000" dirty="0" smtClean="0">
                <a:latin typeface="Times New Roman" pitchFamily="18" charset="0"/>
                <a:cs typeface="Times New Roman" pitchFamily="18" charset="0"/>
              </a:rPr>
              <a:t>C'est une </a:t>
            </a:r>
            <a:r>
              <a:rPr lang="fr-FR" sz="2000" dirty="0" smtClean="0">
                <a:solidFill>
                  <a:srgbClr val="FF0000"/>
                </a:solidFill>
                <a:latin typeface="Times New Roman" pitchFamily="18" charset="0"/>
                <a:cs typeface="Times New Roman" pitchFamily="18" charset="0"/>
              </a:rPr>
              <a:t>bâtisse grande et laide</a:t>
            </a:r>
            <a:r>
              <a:rPr lang="fr-FR" sz="2000" dirty="0" smtClean="0">
                <a:latin typeface="Times New Roman" pitchFamily="18" charset="0"/>
                <a:cs typeface="Times New Roman" pitchFamily="18" charset="0"/>
              </a:rPr>
              <a:t>, avec un mur d'enceinte de quinze mètres de haut </a:t>
            </a:r>
            <a:r>
              <a:rPr lang="fr-FR" sz="2000" dirty="0" smtClean="0">
                <a:solidFill>
                  <a:srgbClr val="FF0000"/>
                </a:solidFill>
                <a:latin typeface="Times New Roman" pitchFamily="18" charset="0"/>
                <a:cs typeface="Times New Roman" pitchFamily="18" charset="0"/>
              </a:rPr>
              <a:t>surmonté de barbelés, </a:t>
            </a:r>
            <a:r>
              <a:rPr lang="fr-FR" sz="2000" dirty="0" smtClean="0">
                <a:latin typeface="Times New Roman" pitchFamily="18" charset="0"/>
                <a:cs typeface="Times New Roman" pitchFamily="18" charset="0"/>
              </a:rPr>
              <a:t>et un portail en fer à ouverture électrique.</a:t>
            </a:r>
          </a:p>
          <a:p>
            <a:pPr>
              <a:spcAft>
                <a:spcPts val="600"/>
              </a:spcAft>
            </a:pPr>
            <a:r>
              <a:rPr lang="fr-FR" sz="2000" dirty="0" smtClean="0">
                <a:latin typeface="Times New Roman" pitchFamily="18" charset="0"/>
                <a:cs typeface="Times New Roman" pitchFamily="18" charset="0"/>
              </a:rPr>
              <a:t> _____ (4)</a:t>
            </a:r>
            <a:endParaRPr lang="fr-FR" sz="2000" dirty="0" smtClean="0">
              <a:solidFill>
                <a:srgbClr val="660066"/>
              </a:solidFill>
              <a:latin typeface="Times New Roman" pitchFamily="18" charset="0"/>
              <a:cs typeface="Times New Roman" pitchFamily="18" charset="0"/>
            </a:endParaRPr>
          </a:p>
          <a:p>
            <a:pPr>
              <a:spcAft>
                <a:spcPts val="600"/>
              </a:spcAft>
            </a:pPr>
            <a:r>
              <a:rPr lang="fr-FR" sz="2000" dirty="0" smtClean="0">
                <a:latin typeface="Times New Roman" pitchFamily="18" charset="0"/>
                <a:cs typeface="Times New Roman" pitchFamily="18" charset="0"/>
              </a:rPr>
              <a:t>Autrefois l'établissement s'appelait</a:t>
            </a:r>
            <a:r>
              <a:rPr lang="fr-FR" sz="2000" dirty="0" smtClean="0">
                <a:solidFill>
                  <a:srgbClr val="FF0000"/>
                </a:solidFill>
                <a:latin typeface="Times New Roman" pitchFamily="18" charset="0"/>
                <a:cs typeface="Times New Roman" pitchFamily="18" charset="0"/>
              </a:rPr>
              <a:t> Prison </a:t>
            </a:r>
            <a:r>
              <a:rPr lang="fr-FR" sz="2000" dirty="0" smtClean="0">
                <a:latin typeface="Times New Roman" pitchFamily="18" charset="0"/>
                <a:cs typeface="Times New Roman" pitchFamily="18" charset="0"/>
              </a:rPr>
              <a:t>de Haute Sécurité </a:t>
            </a:r>
            <a:r>
              <a:rPr lang="fr-FR" sz="2000" dirty="0" smtClean="0">
                <a:latin typeface="Times New Roman" pitchFamily="18" charset="0"/>
                <a:cs typeface="Times New Roman" pitchFamily="18" charset="0"/>
              </a:rPr>
              <a:t>pour </a:t>
            </a:r>
            <a:r>
              <a:rPr lang="fr-FR" sz="2000" dirty="0" smtClean="0">
                <a:solidFill>
                  <a:srgbClr val="FF0000"/>
                </a:solidFill>
                <a:latin typeface="Times New Roman" pitchFamily="18" charset="0"/>
                <a:cs typeface="Times New Roman" pitchFamily="18" charset="0"/>
              </a:rPr>
              <a:t>Aliénés Criminels</a:t>
            </a:r>
            <a:r>
              <a:rPr lang="fr-FR" sz="2000" dirty="0" smtClean="0">
                <a:latin typeface="Times New Roman" pitchFamily="18" charset="0"/>
                <a:cs typeface="Times New Roman" pitchFamily="18" charset="0"/>
              </a:rPr>
              <a:t>. </a:t>
            </a:r>
            <a:endParaRPr lang="ru-RU" sz="2000" dirty="0" smtClean="0">
              <a:latin typeface="Times New Roman" pitchFamily="18" charset="0"/>
              <a:cs typeface="Times New Roman" pitchFamily="18" charset="0"/>
            </a:endParaRPr>
          </a:p>
          <a:p>
            <a:pPr>
              <a:spcAft>
                <a:spcPts val="600"/>
              </a:spcAft>
            </a:pPr>
            <a:r>
              <a:rPr lang="fr-FR" sz="2000" dirty="0" smtClean="0">
                <a:latin typeface="Times New Roman" pitchFamily="18" charset="0"/>
                <a:cs typeface="Times New Roman" pitchFamily="18" charset="0"/>
              </a:rPr>
              <a:t>_____ (5)</a:t>
            </a:r>
            <a:endParaRPr lang="fr-FR" sz="2000" dirty="0" smtClean="0">
              <a:solidFill>
                <a:srgbClr val="CC00CC"/>
              </a:solidFill>
              <a:latin typeface="Times New Roman" pitchFamily="18" charset="0"/>
              <a:cs typeface="Times New Roman" pitchFamily="18" charset="0"/>
            </a:endParaRPr>
          </a:p>
          <a:p>
            <a:pPr>
              <a:spcAft>
                <a:spcPts val="600"/>
              </a:spcAft>
            </a:pPr>
            <a:r>
              <a:rPr lang="fr-FR" sz="2000" dirty="0" smtClean="0">
                <a:latin typeface="Times New Roman" pitchFamily="18" charset="0"/>
                <a:cs typeface="Times New Roman" pitchFamily="18" charset="0"/>
              </a:rPr>
              <a:t>On doit se dire que peut-être - juste peut-être - il a pu se produire une évasion ce soir-là. </a:t>
            </a:r>
          </a:p>
          <a:p>
            <a:pPr>
              <a:spcAft>
                <a:spcPts val="600"/>
              </a:spcAft>
            </a:pPr>
            <a:r>
              <a:rPr lang="fr-FR" sz="2000" dirty="0" smtClean="0">
                <a:latin typeface="Times New Roman" pitchFamily="18" charset="0"/>
                <a:cs typeface="Times New Roman" pitchFamily="18" charset="0"/>
              </a:rPr>
              <a:t>_____ (6)</a:t>
            </a:r>
          </a:p>
          <a:p>
            <a:pPr>
              <a:spcAft>
                <a:spcPts val="600"/>
              </a:spcAft>
            </a:pPr>
            <a:r>
              <a:rPr lang="fr-FR" sz="2000" dirty="0" smtClean="0">
                <a:latin typeface="Times New Roman" pitchFamily="18" charset="0"/>
                <a:cs typeface="Times New Roman" pitchFamily="18" charset="0"/>
              </a:rPr>
              <a:t>Dans ce cas, peu importe qu'il pleuve.</a:t>
            </a:r>
            <a:endParaRPr lang="ru-RU" sz="2000" dirty="0">
              <a:latin typeface="Times New Roman" pitchFamily="18" charset="0"/>
              <a:cs typeface="Times New Roman" pitchFamily="18" charset="0"/>
            </a:endParaRPr>
          </a:p>
        </p:txBody>
      </p:sp>
      <p:cxnSp>
        <p:nvCxnSpPr>
          <p:cNvPr id="9" name="Прямая со стрелкой 8"/>
          <p:cNvCxnSpPr/>
          <p:nvPr/>
        </p:nvCxnSpPr>
        <p:spPr>
          <a:xfrm rot="10800000" flipV="1">
            <a:off x="2500298" y="785794"/>
            <a:ext cx="2428892" cy="214314"/>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1" name="Прямая со стрелкой 10"/>
          <p:cNvCxnSpPr/>
          <p:nvPr/>
        </p:nvCxnSpPr>
        <p:spPr>
          <a:xfrm rot="10800000">
            <a:off x="2643174" y="1214422"/>
            <a:ext cx="2928958" cy="7143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5" name="Прямая со стрелкой 14"/>
          <p:cNvCxnSpPr/>
          <p:nvPr/>
        </p:nvCxnSpPr>
        <p:spPr>
          <a:xfrm rot="10800000" flipV="1">
            <a:off x="2714612" y="1571612"/>
            <a:ext cx="1857388" cy="142876"/>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9" name="Прямая со стрелкой 18"/>
          <p:cNvCxnSpPr/>
          <p:nvPr/>
        </p:nvCxnSpPr>
        <p:spPr>
          <a:xfrm rot="10800000">
            <a:off x="1714480" y="2714620"/>
            <a:ext cx="1000132" cy="142876"/>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2" name="Прямая со стрелкой 11"/>
          <p:cNvCxnSpPr/>
          <p:nvPr/>
        </p:nvCxnSpPr>
        <p:spPr>
          <a:xfrm rot="10800000">
            <a:off x="1571604" y="2000240"/>
            <a:ext cx="1000132" cy="142876"/>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3" name="Прямая со стрелкой 12"/>
          <p:cNvCxnSpPr/>
          <p:nvPr/>
        </p:nvCxnSpPr>
        <p:spPr>
          <a:xfrm rot="10800000" flipV="1">
            <a:off x="2000232" y="928670"/>
            <a:ext cx="1643074" cy="78581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22" name="Прямая со стрелкой 21"/>
          <p:cNvCxnSpPr/>
          <p:nvPr/>
        </p:nvCxnSpPr>
        <p:spPr>
          <a:xfrm rot="16200000" flipV="1">
            <a:off x="3071802" y="2857496"/>
            <a:ext cx="1285884" cy="1000132"/>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4" name="Прямая со стрелкой 13"/>
          <p:cNvCxnSpPr/>
          <p:nvPr/>
        </p:nvCxnSpPr>
        <p:spPr>
          <a:xfrm rot="10800000">
            <a:off x="5072066" y="1928802"/>
            <a:ext cx="714380" cy="214314"/>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21" name="Прямая со стрелкой 20"/>
          <p:cNvCxnSpPr/>
          <p:nvPr/>
        </p:nvCxnSpPr>
        <p:spPr>
          <a:xfrm rot="10800000">
            <a:off x="5143504" y="2786058"/>
            <a:ext cx="2643206" cy="114300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ext Box 2"/>
          <p:cNvSpPr txBox="1">
            <a:spLocks noChangeArrowheads="1"/>
          </p:cNvSpPr>
          <p:nvPr/>
        </p:nvSpPr>
        <p:spPr bwMode="auto">
          <a:xfrm>
            <a:off x="179388" y="188913"/>
            <a:ext cx="8713787" cy="457200"/>
          </a:xfrm>
          <a:prstGeom prst="rect">
            <a:avLst/>
          </a:prstGeom>
          <a:noFill/>
          <a:ln w="9525">
            <a:noFill/>
            <a:miter lim="800000"/>
            <a:headEnd/>
            <a:tailEnd/>
          </a:ln>
        </p:spPr>
        <p:txBody>
          <a:bodyPr>
            <a:spAutoFit/>
          </a:bodyPr>
          <a:lstStyle/>
          <a:p>
            <a:endParaRPr lang="ru-RU" sz="2400"/>
          </a:p>
        </p:txBody>
      </p:sp>
      <p:sp>
        <p:nvSpPr>
          <p:cNvPr id="6147" name="Rectangle 228"/>
          <p:cNvSpPr>
            <a:spLocks noChangeArrowheads="1"/>
          </p:cNvSpPr>
          <p:nvPr/>
        </p:nvSpPr>
        <p:spPr bwMode="auto">
          <a:xfrm>
            <a:off x="285720" y="357167"/>
            <a:ext cx="8640762" cy="6063198"/>
          </a:xfrm>
          <a:prstGeom prst="rect">
            <a:avLst/>
          </a:prstGeom>
          <a:noFill/>
          <a:ln w="9525">
            <a:noFill/>
            <a:miter lim="800000"/>
            <a:headEnd/>
            <a:tailEnd/>
          </a:ln>
        </p:spPr>
        <p:txBody>
          <a:bodyPr wrap="square" anchor="ctr">
            <a:spAutoFit/>
          </a:bodyPr>
          <a:lstStyle/>
          <a:p>
            <a:pPr fontAlgn="ctr">
              <a:spcBef>
                <a:spcPts val="0"/>
              </a:spcBef>
              <a:spcAft>
                <a:spcPts val="0"/>
              </a:spcAft>
            </a:pPr>
            <a:endParaRPr lang="ru-RU" sz="2800" dirty="0" smtClean="0">
              <a:latin typeface="Arial"/>
            </a:endParaRPr>
          </a:p>
          <a:p>
            <a:pPr fontAlgn="ctr">
              <a:spcBef>
                <a:spcPts val="0"/>
              </a:spcBef>
              <a:spcAft>
                <a:spcPts val="0"/>
              </a:spcAft>
            </a:pPr>
            <a:endParaRPr lang="ru-RU" sz="2800" dirty="0" smtClean="0">
              <a:latin typeface="Arial"/>
            </a:endParaRPr>
          </a:p>
          <a:p>
            <a:pPr fontAlgn="ctr">
              <a:spcBef>
                <a:spcPts val="0"/>
              </a:spcBef>
              <a:spcAft>
                <a:spcPts val="0"/>
              </a:spcAft>
            </a:pPr>
            <a:endParaRPr lang="ru-RU" sz="2800" dirty="0" smtClean="0">
              <a:latin typeface="Arial"/>
            </a:endParaRPr>
          </a:p>
          <a:p>
            <a:pPr fontAlgn="ctr">
              <a:spcBef>
                <a:spcPts val="0"/>
              </a:spcBef>
              <a:spcAft>
                <a:spcPts val="0"/>
              </a:spcAft>
            </a:pPr>
            <a:endParaRPr lang="ru-RU" sz="2800" dirty="0" smtClean="0">
              <a:latin typeface="Arial"/>
            </a:endParaRPr>
          </a:p>
          <a:p>
            <a:pPr fontAlgn="ctr">
              <a:spcBef>
                <a:spcPts val="0"/>
              </a:spcBef>
              <a:spcAft>
                <a:spcPts val="0"/>
              </a:spcAft>
            </a:pPr>
            <a:endParaRPr lang="ru-RU" sz="2800" dirty="0" smtClean="0">
              <a:latin typeface="Arial"/>
            </a:endParaRPr>
          </a:p>
          <a:p>
            <a:pPr fontAlgn="ctr">
              <a:spcBef>
                <a:spcPts val="0"/>
              </a:spcBef>
              <a:spcAft>
                <a:spcPts val="0"/>
              </a:spcAft>
            </a:pPr>
            <a:endParaRPr lang="ru-RU" sz="2800" dirty="0" smtClean="0">
              <a:latin typeface="Arial"/>
            </a:endParaRPr>
          </a:p>
          <a:p>
            <a:pPr fontAlgn="ctr">
              <a:spcBef>
                <a:spcPts val="0"/>
              </a:spcBef>
              <a:spcAft>
                <a:spcPts val="0"/>
              </a:spcAft>
            </a:pPr>
            <a:endParaRPr lang="ru-RU" sz="2800" dirty="0" smtClean="0">
              <a:latin typeface="Arial"/>
            </a:endParaRPr>
          </a:p>
          <a:p>
            <a:pPr fontAlgn="ctr">
              <a:spcBef>
                <a:spcPts val="0"/>
              </a:spcBef>
              <a:spcAft>
                <a:spcPts val="0"/>
              </a:spcAft>
            </a:pPr>
            <a:endParaRPr lang="ru-RU" sz="2400" dirty="0" smtClean="0">
              <a:latin typeface="Arial"/>
            </a:endParaRPr>
          </a:p>
          <a:p>
            <a:pPr fontAlgn="ctr">
              <a:spcBef>
                <a:spcPts val="0"/>
              </a:spcBef>
              <a:spcAft>
                <a:spcPts val="0"/>
              </a:spcAft>
            </a:pPr>
            <a:endParaRPr lang="ru-RU" sz="2400" dirty="0" smtClean="0">
              <a:latin typeface="Arial"/>
            </a:endParaRPr>
          </a:p>
          <a:p>
            <a:pPr fontAlgn="ctr">
              <a:spcBef>
                <a:spcPts val="0"/>
              </a:spcBef>
              <a:spcAft>
                <a:spcPts val="0"/>
              </a:spcAft>
            </a:pPr>
            <a:endParaRPr lang="ru-RU" sz="2400" dirty="0" smtClean="0">
              <a:latin typeface="Arial"/>
            </a:endParaRPr>
          </a:p>
          <a:p>
            <a:pPr fontAlgn="ctr">
              <a:spcBef>
                <a:spcPts val="0"/>
              </a:spcBef>
              <a:spcAft>
                <a:spcPts val="0"/>
              </a:spcAft>
            </a:pPr>
            <a:endParaRPr lang="ru-RU" sz="2400" dirty="0" smtClean="0">
              <a:latin typeface="Arial"/>
            </a:endParaRPr>
          </a:p>
          <a:p>
            <a:pPr fontAlgn="ctr">
              <a:spcBef>
                <a:spcPts val="0"/>
              </a:spcBef>
              <a:spcAft>
                <a:spcPts val="0"/>
              </a:spcAft>
            </a:pPr>
            <a:endParaRPr lang="ru-RU" sz="2400" dirty="0" smtClean="0">
              <a:latin typeface="Arial"/>
            </a:endParaRPr>
          </a:p>
          <a:p>
            <a:pPr fontAlgn="ctr">
              <a:spcBef>
                <a:spcPts val="0"/>
              </a:spcBef>
              <a:spcAft>
                <a:spcPts val="0"/>
              </a:spcAft>
            </a:pPr>
            <a:endParaRPr lang="ru-RU" sz="2400" dirty="0" smtClean="0">
              <a:latin typeface="Arial"/>
            </a:endParaRPr>
          </a:p>
          <a:p>
            <a:pPr fontAlgn="ctr">
              <a:spcBef>
                <a:spcPts val="0"/>
              </a:spcBef>
              <a:spcAft>
                <a:spcPts val="0"/>
              </a:spcAft>
            </a:pPr>
            <a:endParaRPr lang="ru-RU" sz="2400" dirty="0" smtClean="0">
              <a:latin typeface="Arial"/>
            </a:endParaRPr>
          </a:p>
          <a:p>
            <a:endParaRPr lang="fr-FR" sz="2400" dirty="0"/>
          </a:p>
        </p:txBody>
      </p:sp>
      <p:sp>
        <p:nvSpPr>
          <p:cNvPr id="8" name="Прямоугольник 7"/>
          <p:cNvSpPr/>
          <p:nvPr/>
        </p:nvSpPr>
        <p:spPr>
          <a:xfrm>
            <a:off x="214282" y="117693"/>
            <a:ext cx="8786874" cy="6017032"/>
          </a:xfrm>
          <a:prstGeom prst="rect">
            <a:avLst/>
          </a:prstGeom>
        </p:spPr>
        <p:txBody>
          <a:bodyPr wrap="square">
            <a:spAutoFit/>
          </a:bodyPr>
          <a:lstStyle/>
          <a:p>
            <a:pPr>
              <a:spcAft>
                <a:spcPts val="600"/>
              </a:spcAft>
            </a:pPr>
            <a:r>
              <a:rPr lang="fr-FR" sz="2000" dirty="0" smtClean="0">
                <a:latin typeface="Times New Roman" pitchFamily="18" charset="0"/>
                <a:cs typeface="Times New Roman" pitchFamily="18" charset="0"/>
              </a:rPr>
              <a:t>Je crois que je ferais mieux de vous expliquer.</a:t>
            </a:r>
            <a:endParaRPr lang="ru-RU" sz="2000" dirty="0" smtClean="0">
              <a:latin typeface="Times New Roman" pitchFamily="18" charset="0"/>
              <a:cs typeface="Times New Roman" pitchFamily="18" charset="0"/>
            </a:endParaRPr>
          </a:p>
          <a:p>
            <a:pPr>
              <a:spcAft>
                <a:spcPts val="600"/>
              </a:spcAft>
            </a:pPr>
            <a:r>
              <a:rPr lang="fr-FR" sz="2000" dirty="0" smtClean="0">
                <a:latin typeface="Times New Roman" pitchFamily="18" charset="0"/>
                <a:cs typeface="Times New Roman" pitchFamily="18" charset="0"/>
              </a:rPr>
              <a:t>La A 12 est une route droite, </a:t>
            </a:r>
            <a:r>
              <a:rPr lang="fr-FR" sz="2000" dirty="0" smtClean="0">
                <a:solidFill>
                  <a:srgbClr val="FF0000"/>
                </a:solidFill>
                <a:latin typeface="Times New Roman" pitchFamily="18" charset="0"/>
                <a:cs typeface="Times New Roman" pitchFamily="18" charset="0"/>
              </a:rPr>
              <a:t>mal éclairée, monotone</a:t>
            </a:r>
            <a:r>
              <a:rPr lang="fr-FR" sz="2000" dirty="0" smtClean="0">
                <a:latin typeface="Times New Roman" pitchFamily="18" charset="0"/>
                <a:cs typeface="Times New Roman" pitchFamily="18" charset="0"/>
              </a:rPr>
              <a:t>. </a:t>
            </a:r>
          </a:p>
          <a:p>
            <a:pPr>
              <a:spcAft>
                <a:spcPts val="600"/>
              </a:spcAft>
            </a:pPr>
            <a:r>
              <a:rPr lang="fr-FR" sz="2000" dirty="0" smtClean="0">
                <a:latin typeface="Times New Roman" pitchFamily="18" charset="0"/>
                <a:cs typeface="Times New Roman" pitchFamily="18" charset="0"/>
              </a:rPr>
              <a:t>_____ (1) </a:t>
            </a:r>
            <a:r>
              <a:rPr lang="fr-FR" sz="2000" dirty="0" smtClean="0">
                <a:solidFill>
                  <a:srgbClr val="3333FF"/>
                </a:solidFill>
                <a:latin typeface="Times New Roman" pitchFamily="18" charset="0"/>
                <a:cs typeface="Times New Roman" pitchFamily="18" charset="0"/>
              </a:rPr>
              <a:t>endroit désert</a:t>
            </a:r>
            <a:r>
              <a:rPr lang="ru-RU" sz="2000" dirty="0" smtClean="0">
                <a:solidFill>
                  <a:srgbClr val="3333FF"/>
                </a:solidFill>
                <a:latin typeface="Times New Roman" pitchFamily="18" charset="0"/>
                <a:cs typeface="Times New Roman" pitchFamily="18" charset="0"/>
              </a:rPr>
              <a:t> </a:t>
            </a:r>
            <a:r>
              <a:rPr lang="fr-FR" sz="2000" dirty="0" smtClean="0">
                <a:solidFill>
                  <a:srgbClr val="3333FF"/>
                </a:solidFill>
                <a:latin typeface="Times New Roman" pitchFamily="18" charset="0"/>
                <a:cs typeface="Times New Roman" pitchFamily="18" charset="0"/>
              </a:rPr>
              <a:t>de la route mal éclairée,</a:t>
            </a:r>
            <a:r>
              <a:rPr lang="fr-FR" sz="2000" dirty="0" smtClean="0">
                <a:solidFill>
                  <a:srgbClr val="FF0000"/>
                </a:solidFill>
                <a:latin typeface="Times New Roman" pitchFamily="18" charset="0"/>
                <a:cs typeface="Times New Roman" pitchFamily="18" charset="0"/>
              </a:rPr>
              <a:t> </a:t>
            </a:r>
            <a:r>
              <a:rPr lang="fr-FR" sz="2000" dirty="0" smtClean="0">
                <a:solidFill>
                  <a:srgbClr val="3333FF"/>
                </a:solidFill>
                <a:latin typeface="Times New Roman" pitchFamily="18" charset="0"/>
                <a:cs typeface="Times New Roman" pitchFamily="18" charset="0"/>
              </a:rPr>
              <a:t>monotone</a:t>
            </a:r>
            <a:endParaRPr lang="fr-FR" sz="2000" dirty="0" smtClean="0">
              <a:solidFill>
                <a:srgbClr val="3333FF"/>
              </a:solidFill>
              <a:latin typeface="Times New Roman" pitchFamily="18" charset="0"/>
              <a:cs typeface="Times New Roman" pitchFamily="18" charset="0"/>
            </a:endParaRPr>
          </a:p>
          <a:p>
            <a:pPr>
              <a:spcAft>
                <a:spcPts val="600"/>
              </a:spcAft>
            </a:pPr>
            <a:r>
              <a:rPr lang="fr-FR" sz="2000" dirty="0" smtClean="0">
                <a:latin typeface="Times New Roman" pitchFamily="18" charset="0"/>
                <a:cs typeface="Times New Roman" pitchFamily="18" charset="0"/>
              </a:rPr>
              <a:t>Nous étions justement dans un de ces </a:t>
            </a:r>
            <a:r>
              <a:rPr lang="fr-FR" sz="2000" dirty="0" smtClean="0">
                <a:solidFill>
                  <a:srgbClr val="FF0000"/>
                </a:solidFill>
                <a:latin typeface="Times New Roman" pitchFamily="18" charset="0"/>
                <a:cs typeface="Times New Roman" pitchFamily="18" charset="0"/>
              </a:rPr>
              <a:t>endroits déserts. </a:t>
            </a:r>
          </a:p>
          <a:p>
            <a:pPr>
              <a:spcAft>
                <a:spcPts val="600"/>
              </a:spcAft>
            </a:pPr>
            <a:r>
              <a:rPr lang="fr-FR" sz="2000" dirty="0" smtClean="0">
                <a:latin typeface="Times New Roman" pitchFamily="18" charset="0"/>
                <a:cs typeface="Times New Roman" pitchFamily="18" charset="0"/>
              </a:rPr>
              <a:t>_____ (2) </a:t>
            </a:r>
            <a:r>
              <a:rPr lang="fr-FR" sz="2000" dirty="0" smtClean="0">
                <a:solidFill>
                  <a:srgbClr val="009242"/>
                </a:solidFill>
                <a:latin typeface="Times New Roman" pitchFamily="18" charset="0"/>
                <a:cs typeface="Times New Roman" pitchFamily="18" charset="0"/>
              </a:rPr>
              <a:t>un détail qui confirme que le danger ressenti par le narrateur est réel</a:t>
            </a:r>
            <a:endParaRPr lang="fr-FR" sz="2000" dirty="0" smtClean="0">
              <a:solidFill>
                <a:srgbClr val="009242"/>
              </a:solidFill>
              <a:latin typeface="Times New Roman" pitchFamily="18" charset="0"/>
              <a:cs typeface="Times New Roman" pitchFamily="18" charset="0"/>
            </a:endParaRPr>
          </a:p>
          <a:p>
            <a:pPr>
              <a:spcAft>
                <a:spcPts val="600"/>
              </a:spcAft>
            </a:pPr>
            <a:r>
              <a:rPr lang="fr-FR" sz="2000" dirty="0" smtClean="0">
                <a:latin typeface="Times New Roman" pitchFamily="18" charset="0"/>
                <a:cs typeface="Times New Roman" pitchFamily="18" charset="0"/>
              </a:rPr>
              <a:t>C'était le</a:t>
            </a:r>
            <a:r>
              <a:rPr lang="fr-FR" sz="2000" dirty="0" smtClean="0">
                <a:solidFill>
                  <a:srgbClr val="FF0000"/>
                </a:solidFill>
                <a:latin typeface="Times New Roman" pitchFamily="18" charset="0"/>
                <a:cs typeface="Times New Roman" pitchFamily="18" charset="0"/>
              </a:rPr>
              <a:t> genre d'endroit </a:t>
            </a:r>
            <a:r>
              <a:rPr lang="fr-FR" sz="2000" dirty="0" smtClean="0">
                <a:latin typeface="Times New Roman" pitchFamily="18" charset="0"/>
                <a:cs typeface="Times New Roman" pitchFamily="18" charset="0"/>
              </a:rPr>
              <a:t>où il fallait être timbré pour </a:t>
            </a:r>
            <a:r>
              <a:rPr lang="fr-FR" sz="2000" dirty="0" smtClean="0">
                <a:solidFill>
                  <a:srgbClr val="FF0000"/>
                </a:solidFill>
                <a:latin typeface="Times New Roman" pitchFamily="18" charset="0"/>
                <a:cs typeface="Times New Roman" pitchFamily="18" charset="0"/>
              </a:rPr>
              <a:t>prendre un inconnu en stop</a:t>
            </a:r>
            <a:r>
              <a:rPr lang="fr-FR" sz="2000" dirty="0" smtClean="0">
                <a:latin typeface="Times New Roman" pitchFamily="18" charset="0"/>
                <a:cs typeface="Times New Roman" pitchFamily="18" charset="0"/>
              </a:rPr>
              <a:t>. </a:t>
            </a:r>
            <a:endParaRPr lang="ru-RU" sz="2000" dirty="0" smtClean="0">
              <a:latin typeface="Times New Roman" pitchFamily="18" charset="0"/>
              <a:cs typeface="Times New Roman" pitchFamily="18" charset="0"/>
            </a:endParaRPr>
          </a:p>
          <a:p>
            <a:pPr>
              <a:spcAft>
                <a:spcPts val="600"/>
              </a:spcAft>
            </a:pPr>
            <a:r>
              <a:rPr lang="fr-FR" sz="2000" dirty="0" smtClean="0">
                <a:latin typeface="Times New Roman" pitchFamily="18" charset="0"/>
                <a:cs typeface="Times New Roman" pitchFamily="18" charset="0"/>
              </a:rPr>
              <a:t>_____ (3) </a:t>
            </a:r>
            <a:r>
              <a:rPr lang="fr-FR" sz="2000" dirty="0" smtClean="0">
                <a:solidFill>
                  <a:srgbClr val="6600FF"/>
                </a:solidFill>
                <a:latin typeface="Times New Roman" pitchFamily="18" charset="0"/>
                <a:cs typeface="Times New Roman" pitchFamily="18" charset="0"/>
              </a:rPr>
              <a:t>pourquoi </a:t>
            </a:r>
            <a:r>
              <a:rPr lang="fr-FR" sz="2000" dirty="0" smtClean="0">
                <a:solidFill>
                  <a:srgbClr val="6600FF"/>
                </a:solidFill>
                <a:latin typeface="Times New Roman" pitchFamily="18" charset="0"/>
                <a:cs typeface="Times New Roman" pitchFamily="18" charset="0"/>
              </a:rPr>
              <a:t>cet </a:t>
            </a:r>
            <a:r>
              <a:rPr lang="fr-FR" sz="2000" dirty="0" smtClean="0">
                <a:solidFill>
                  <a:srgbClr val="6600FF"/>
                </a:solidFill>
                <a:latin typeface="Times New Roman" pitchFamily="18" charset="0"/>
                <a:cs typeface="Times New Roman" pitchFamily="18" charset="0"/>
              </a:rPr>
              <a:t>établissement /cette prison </a:t>
            </a:r>
            <a:endParaRPr lang="fr-FR" sz="2000" dirty="0" smtClean="0">
              <a:solidFill>
                <a:srgbClr val="6600FF"/>
              </a:solidFill>
              <a:latin typeface="Times New Roman" pitchFamily="18" charset="0"/>
              <a:cs typeface="Times New Roman" pitchFamily="18" charset="0"/>
            </a:endParaRPr>
          </a:p>
          <a:p>
            <a:pPr>
              <a:spcAft>
                <a:spcPts val="600"/>
              </a:spcAft>
            </a:pPr>
            <a:r>
              <a:rPr lang="fr-FR" sz="2000" dirty="0" smtClean="0">
                <a:latin typeface="Times New Roman" pitchFamily="18" charset="0"/>
                <a:cs typeface="Times New Roman" pitchFamily="18" charset="0"/>
              </a:rPr>
              <a:t>C'est une </a:t>
            </a:r>
            <a:r>
              <a:rPr lang="fr-FR" sz="2000" dirty="0" smtClean="0">
                <a:solidFill>
                  <a:srgbClr val="FF0000"/>
                </a:solidFill>
                <a:latin typeface="Times New Roman" pitchFamily="18" charset="0"/>
                <a:cs typeface="Times New Roman" pitchFamily="18" charset="0"/>
              </a:rPr>
              <a:t>bâtisse grande et laide</a:t>
            </a:r>
            <a:r>
              <a:rPr lang="fr-FR" sz="2000" dirty="0" smtClean="0">
                <a:latin typeface="Times New Roman" pitchFamily="18" charset="0"/>
                <a:cs typeface="Times New Roman" pitchFamily="18" charset="0"/>
              </a:rPr>
              <a:t>, avec un mur d'enceinte de quinze mètres de haut surmonté de barbelés, et un portail en fer à ouverture électrique.</a:t>
            </a:r>
          </a:p>
          <a:p>
            <a:pPr>
              <a:spcAft>
                <a:spcPts val="600"/>
              </a:spcAft>
            </a:pPr>
            <a:r>
              <a:rPr lang="fr-FR" sz="2000" dirty="0" smtClean="0">
                <a:latin typeface="Times New Roman" pitchFamily="18" charset="0"/>
                <a:cs typeface="Times New Roman" pitchFamily="18" charset="0"/>
              </a:rPr>
              <a:t> _____ (4) </a:t>
            </a:r>
            <a:r>
              <a:rPr lang="fr-FR" sz="2000" dirty="0" smtClean="0">
                <a:solidFill>
                  <a:srgbClr val="660066"/>
                </a:solidFill>
                <a:latin typeface="Times New Roman" pitchFamily="18" charset="0"/>
                <a:cs typeface="Times New Roman" pitchFamily="18" charset="0"/>
              </a:rPr>
              <a:t> le nom </a:t>
            </a:r>
            <a:r>
              <a:rPr lang="fr-FR" sz="2000" dirty="0" smtClean="0">
                <a:solidFill>
                  <a:srgbClr val="660066"/>
                </a:solidFill>
                <a:latin typeface="Times New Roman" pitchFamily="18" charset="0"/>
                <a:cs typeface="Times New Roman" pitchFamily="18" charset="0"/>
              </a:rPr>
              <a:t>actuel de </a:t>
            </a:r>
            <a:r>
              <a:rPr lang="fr-FR" sz="2000" dirty="0" smtClean="0">
                <a:solidFill>
                  <a:srgbClr val="660066"/>
                </a:solidFill>
                <a:latin typeface="Times New Roman" pitchFamily="18" charset="0"/>
                <a:cs typeface="Times New Roman" pitchFamily="18" charset="0"/>
              </a:rPr>
              <a:t>l’établissement</a:t>
            </a:r>
          </a:p>
          <a:p>
            <a:pPr>
              <a:spcAft>
                <a:spcPts val="600"/>
              </a:spcAft>
            </a:pPr>
            <a:r>
              <a:rPr lang="fr-FR" sz="2000" dirty="0" smtClean="0">
                <a:latin typeface="Times New Roman" pitchFamily="18" charset="0"/>
                <a:cs typeface="Times New Roman" pitchFamily="18" charset="0"/>
              </a:rPr>
              <a:t>Autrefois </a:t>
            </a:r>
            <a:r>
              <a:rPr lang="fr-FR" sz="2000" dirty="0" smtClean="0">
                <a:solidFill>
                  <a:srgbClr val="FF0000"/>
                </a:solidFill>
                <a:latin typeface="Times New Roman" pitchFamily="18" charset="0"/>
                <a:cs typeface="Times New Roman" pitchFamily="18" charset="0"/>
              </a:rPr>
              <a:t>l'établissement s'appelait Prison </a:t>
            </a:r>
            <a:r>
              <a:rPr lang="fr-FR" sz="2000" dirty="0" smtClean="0">
                <a:latin typeface="Times New Roman" pitchFamily="18" charset="0"/>
                <a:cs typeface="Times New Roman" pitchFamily="18" charset="0"/>
              </a:rPr>
              <a:t>de Haute Sécurité pour </a:t>
            </a:r>
            <a:r>
              <a:rPr lang="fr-FR" sz="2000" dirty="0" smtClean="0">
                <a:solidFill>
                  <a:srgbClr val="FF0000"/>
                </a:solidFill>
                <a:latin typeface="Times New Roman" pitchFamily="18" charset="0"/>
                <a:cs typeface="Times New Roman" pitchFamily="18" charset="0"/>
              </a:rPr>
              <a:t>Aliénés Criminels. </a:t>
            </a:r>
            <a:endParaRPr lang="ru-RU" sz="2000" dirty="0" smtClean="0">
              <a:solidFill>
                <a:srgbClr val="FF0000"/>
              </a:solidFill>
              <a:latin typeface="Times New Roman" pitchFamily="18" charset="0"/>
              <a:cs typeface="Times New Roman" pitchFamily="18" charset="0"/>
            </a:endParaRPr>
          </a:p>
          <a:p>
            <a:pPr>
              <a:spcAft>
                <a:spcPts val="600"/>
              </a:spcAft>
            </a:pPr>
            <a:r>
              <a:rPr lang="fr-FR" sz="2000" dirty="0" smtClean="0">
                <a:latin typeface="Times New Roman" pitchFamily="18" charset="0"/>
                <a:cs typeface="Times New Roman" pitchFamily="18" charset="0"/>
              </a:rPr>
              <a:t>_____ (5)</a:t>
            </a:r>
            <a:endParaRPr lang="fr-FR" sz="2000" dirty="0" smtClean="0">
              <a:solidFill>
                <a:srgbClr val="CC00CC"/>
              </a:solidFill>
              <a:latin typeface="Times New Roman" pitchFamily="18" charset="0"/>
              <a:cs typeface="Times New Roman" pitchFamily="18" charset="0"/>
            </a:endParaRPr>
          </a:p>
          <a:p>
            <a:pPr>
              <a:spcAft>
                <a:spcPts val="600"/>
              </a:spcAft>
            </a:pPr>
            <a:r>
              <a:rPr lang="fr-FR" sz="2000" dirty="0" smtClean="0">
                <a:latin typeface="Times New Roman" pitchFamily="18" charset="0"/>
                <a:cs typeface="Times New Roman" pitchFamily="18" charset="0"/>
              </a:rPr>
              <a:t>On doit se dire que peut-être - juste peut-être - il a pu se produire une évasion ce soir-là. </a:t>
            </a:r>
          </a:p>
          <a:p>
            <a:pPr>
              <a:spcAft>
                <a:spcPts val="600"/>
              </a:spcAft>
            </a:pPr>
            <a:r>
              <a:rPr lang="fr-FR" sz="2000" dirty="0" smtClean="0">
                <a:latin typeface="Times New Roman" pitchFamily="18" charset="0"/>
                <a:cs typeface="Times New Roman" pitchFamily="18" charset="0"/>
              </a:rPr>
              <a:t>_____ (6)</a:t>
            </a:r>
            <a:endParaRPr lang="fr-FR" sz="2000" dirty="0" smtClean="0">
              <a:solidFill>
                <a:srgbClr val="A50021"/>
              </a:solidFill>
              <a:latin typeface="Times New Roman" pitchFamily="18" charset="0"/>
              <a:cs typeface="Times New Roman" pitchFamily="18" charset="0"/>
            </a:endParaRPr>
          </a:p>
          <a:p>
            <a:pPr>
              <a:spcAft>
                <a:spcPts val="600"/>
              </a:spcAft>
            </a:pPr>
            <a:r>
              <a:rPr lang="fr-FR" sz="2000" dirty="0" smtClean="0">
                <a:latin typeface="Times New Roman" pitchFamily="18" charset="0"/>
                <a:cs typeface="Times New Roman" pitchFamily="18" charset="0"/>
              </a:rPr>
              <a:t>Dans ce cas, peu importe qu'il pleuve.</a:t>
            </a:r>
            <a:endParaRPr lang="ru-RU" sz="2000" dirty="0">
              <a:latin typeface="Times New Roman" pitchFamily="18" charset="0"/>
              <a:cs typeface="Times New Roman" pitchFamily="18" charset="0"/>
            </a:endParaRPr>
          </a:p>
        </p:txBody>
      </p:sp>
      <p:cxnSp>
        <p:nvCxnSpPr>
          <p:cNvPr id="9" name="Прямая со стрелкой 8"/>
          <p:cNvCxnSpPr/>
          <p:nvPr/>
        </p:nvCxnSpPr>
        <p:spPr>
          <a:xfrm rot="10800000" flipV="1">
            <a:off x="2500298" y="785794"/>
            <a:ext cx="2428892" cy="214314"/>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1" name="Прямая со стрелкой 10"/>
          <p:cNvCxnSpPr/>
          <p:nvPr/>
        </p:nvCxnSpPr>
        <p:spPr>
          <a:xfrm rot="10800000">
            <a:off x="2643174" y="1214422"/>
            <a:ext cx="2928958" cy="7143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5" name="Прямая со стрелкой 14"/>
          <p:cNvCxnSpPr/>
          <p:nvPr/>
        </p:nvCxnSpPr>
        <p:spPr>
          <a:xfrm rot="10800000">
            <a:off x="1571604" y="2000240"/>
            <a:ext cx="1000132" cy="142876"/>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8" name="Прямая со стрелкой 17"/>
          <p:cNvCxnSpPr/>
          <p:nvPr/>
        </p:nvCxnSpPr>
        <p:spPr>
          <a:xfrm rot="10800000">
            <a:off x="1857356" y="3786190"/>
            <a:ext cx="1000132" cy="142876"/>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9" name="Прямая со стрелкой 18"/>
          <p:cNvCxnSpPr/>
          <p:nvPr/>
        </p:nvCxnSpPr>
        <p:spPr>
          <a:xfrm rot="10800000">
            <a:off x="1714480" y="2714620"/>
            <a:ext cx="1000132" cy="142876"/>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2" name="Прямая со стрелкой 11"/>
          <p:cNvCxnSpPr/>
          <p:nvPr/>
        </p:nvCxnSpPr>
        <p:spPr>
          <a:xfrm rot="16200000" flipV="1">
            <a:off x="3071802" y="2857496"/>
            <a:ext cx="1285884" cy="1000132"/>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22" name="Прямая со стрелкой 21"/>
          <p:cNvCxnSpPr/>
          <p:nvPr/>
        </p:nvCxnSpPr>
        <p:spPr>
          <a:xfrm rot="10800000" flipV="1">
            <a:off x="1928794" y="857232"/>
            <a:ext cx="1928826" cy="857256"/>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24" name="Прямая со стрелкой 23"/>
          <p:cNvCxnSpPr/>
          <p:nvPr/>
        </p:nvCxnSpPr>
        <p:spPr>
          <a:xfrm rot="10800000" flipV="1">
            <a:off x="2285984" y="1571612"/>
            <a:ext cx="2143140" cy="142876"/>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3" name="Прямая со стрелкой 12"/>
          <p:cNvCxnSpPr/>
          <p:nvPr/>
        </p:nvCxnSpPr>
        <p:spPr>
          <a:xfrm rot="10800000">
            <a:off x="3428992" y="2786058"/>
            <a:ext cx="4500594" cy="114300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7" name="Прямая со стрелкой 16"/>
          <p:cNvCxnSpPr/>
          <p:nvPr/>
        </p:nvCxnSpPr>
        <p:spPr>
          <a:xfrm rot="10800000">
            <a:off x="5000628" y="1928802"/>
            <a:ext cx="714380" cy="214314"/>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ext Box 2"/>
          <p:cNvSpPr txBox="1">
            <a:spLocks noChangeArrowheads="1"/>
          </p:cNvSpPr>
          <p:nvPr/>
        </p:nvSpPr>
        <p:spPr bwMode="auto">
          <a:xfrm>
            <a:off x="179388" y="188913"/>
            <a:ext cx="8713787" cy="457200"/>
          </a:xfrm>
          <a:prstGeom prst="rect">
            <a:avLst/>
          </a:prstGeom>
          <a:noFill/>
          <a:ln w="9525">
            <a:noFill/>
            <a:miter lim="800000"/>
            <a:headEnd/>
            <a:tailEnd/>
          </a:ln>
        </p:spPr>
        <p:txBody>
          <a:bodyPr>
            <a:spAutoFit/>
          </a:bodyPr>
          <a:lstStyle/>
          <a:p>
            <a:endParaRPr lang="ru-RU" sz="2400"/>
          </a:p>
        </p:txBody>
      </p:sp>
      <p:sp>
        <p:nvSpPr>
          <p:cNvPr id="6147" name="Rectangle 228"/>
          <p:cNvSpPr>
            <a:spLocks noChangeArrowheads="1"/>
          </p:cNvSpPr>
          <p:nvPr/>
        </p:nvSpPr>
        <p:spPr bwMode="auto">
          <a:xfrm>
            <a:off x="285720" y="357167"/>
            <a:ext cx="8640762" cy="6063198"/>
          </a:xfrm>
          <a:prstGeom prst="rect">
            <a:avLst/>
          </a:prstGeom>
          <a:noFill/>
          <a:ln w="9525">
            <a:noFill/>
            <a:miter lim="800000"/>
            <a:headEnd/>
            <a:tailEnd/>
          </a:ln>
        </p:spPr>
        <p:txBody>
          <a:bodyPr wrap="square" anchor="ctr">
            <a:spAutoFit/>
          </a:bodyPr>
          <a:lstStyle/>
          <a:p>
            <a:pPr fontAlgn="ctr">
              <a:spcBef>
                <a:spcPts val="0"/>
              </a:spcBef>
              <a:spcAft>
                <a:spcPts val="0"/>
              </a:spcAft>
            </a:pPr>
            <a:endParaRPr lang="ru-RU" sz="2800" dirty="0" smtClean="0">
              <a:latin typeface="Arial"/>
            </a:endParaRPr>
          </a:p>
          <a:p>
            <a:pPr fontAlgn="ctr">
              <a:spcBef>
                <a:spcPts val="0"/>
              </a:spcBef>
              <a:spcAft>
                <a:spcPts val="0"/>
              </a:spcAft>
            </a:pPr>
            <a:endParaRPr lang="ru-RU" sz="2800" dirty="0" smtClean="0">
              <a:latin typeface="Arial"/>
            </a:endParaRPr>
          </a:p>
          <a:p>
            <a:pPr fontAlgn="ctr">
              <a:spcBef>
                <a:spcPts val="0"/>
              </a:spcBef>
              <a:spcAft>
                <a:spcPts val="0"/>
              </a:spcAft>
            </a:pPr>
            <a:endParaRPr lang="ru-RU" sz="2800" dirty="0" smtClean="0">
              <a:latin typeface="Arial"/>
            </a:endParaRPr>
          </a:p>
          <a:p>
            <a:pPr fontAlgn="ctr">
              <a:spcBef>
                <a:spcPts val="0"/>
              </a:spcBef>
              <a:spcAft>
                <a:spcPts val="0"/>
              </a:spcAft>
            </a:pPr>
            <a:endParaRPr lang="ru-RU" sz="2800" dirty="0" smtClean="0">
              <a:latin typeface="Arial"/>
            </a:endParaRPr>
          </a:p>
          <a:p>
            <a:pPr fontAlgn="ctr">
              <a:spcBef>
                <a:spcPts val="0"/>
              </a:spcBef>
              <a:spcAft>
                <a:spcPts val="0"/>
              </a:spcAft>
            </a:pPr>
            <a:endParaRPr lang="ru-RU" sz="2800" dirty="0" smtClean="0">
              <a:latin typeface="Arial"/>
            </a:endParaRPr>
          </a:p>
          <a:p>
            <a:pPr fontAlgn="ctr">
              <a:spcBef>
                <a:spcPts val="0"/>
              </a:spcBef>
              <a:spcAft>
                <a:spcPts val="0"/>
              </a:spcAft>
            </a:pPr>
            <a:endParaRPr lang="ru-RU" sz="2800" dirty="0" smtClean="0">
              <a:latin typeface="Arial"/>
            </a:endParaRPr>
          </a:p>
          <a:p>
            <a:pPr fontAlgn="ctr">
              <a:spcBef>
                <a:spcPts val="0"/>
              </a:spcBef>
              <a:spcAft>
                <a:spcPts val="0"/>
              </a:spcAft>
            </a:pPr>
            <a:endParaRPr lang="ru-RU" sz="2800" dirty="0" smtClean="0">
              <a:latin typeface="Arial"/>
            </a:endParaRPr>
          </a:p>
          <a:p>
            <a:pPr fontAlgn="ctr">
              <a:spcBef>
                <a:spcPts val="0"/>
              </a:spcBef>
              <a:spcAft>
                <a:spcPts val="0"/>
              </a:spcAft>
            </a:pPr>
            <a:endParaRPr lang="ru-RU" sz="2400" dirty="0" smtClean="0">
              <a:latin typeface="Arial"/>
            </a:endParaRPr>
          </a:p>
          <a:p>
            <a:pPr fontAlgn="ctr">
              <a:spcBef>
                <a:spcPts val="0"/>
              </a:spcBef>
              <a:spcAft>
                <a:spcPts val="0"/>
              </a:spcAft>
            </a:pPr>
            <a:endParaRPr lang="ru-RU" sz="2400" dirty="0" smtClean="0">
              <a:latin typeface="Arial"/>
            </a:endParaRPr>
          </a:p>
          <a:p>
            <a:pPr fontAlgn="ctr">
              <a:spcBef>
                <a:spcPts val="0"/>
              </a:spcBef>
              <a:spcAft>
                <a:spcPts val="0"/>
              </a:spcAft>
            </a:pPr>
            <a:endParaRPr lang="ru-RU" sz="2400" dirty="0" smtClean="0">
              <a:latin typeface="Arial"/>
            </a:endParaRPr>
          </a:p>
          <a:p>
            <a:pPr fontAlgn="ctr">
              <a:spcBef>
                <a:spcPts val="0"/>
              </a:spcBef>
              <a:spcAft>
                <a:spcPts val="0"/>
              </a:spcAft>
            </a:pPr>
            <a:endParaRPr lang="ru-RU" sz="2400" dirty="0" smtClean="0">
              <a:latin typeface="Arial"/>
            </a:endParaRPr>
          </a:p>
          <a:p>
            <a:pPr fontAlgn="ctr">
              <a:spcBef>
                <a:spcPts val="0"/>
              </a:spcBef>
              <a:spcAft>
                <a:spcPts val="0"/>
              </a:spcAft>
            </a:pPr>
            <a:endParaRPr lang="ru-RU" sz="2400" dirty="0" smtClean="0">
              <a:latin typeface="Arial"/>
            </a:endParaRPr>
          </a:p>
          <a:p>
            <a:pPr fontAlgn="ctr">
              <a:spcBef>
                <a:spcPts val="0"/>
              </a:spcBef>
              <a:spcAft>
                <a:spcPts val="0"/>
              </a:spcAft>
            </a:pPr>
            <a:endParaRPr lang="ru-RU" sz="2400" dirty="0" smtClean="0">
              <a:latin typeface="Arial"/>
            </a:endParaRPr>
          </a:p>
          <a:p>
            <a:pPr fontAlgn="ctr">
              <a:spcBef>
                <a:spcPts val="0"/>
              </a:spcBef>
              <a:spcAft>
                <a:spcPts val="0"/>
              </a:spcAft>
            </a:pPr>
            <a:endParaRPr lang="ru-RU" sz="2400" dirty="0" smtClean="0">
              <a:latin typeface="Arial"/>
            </a:endParaRPr>
          </a:p>
          <a:p>
            <a:endParaRPr lang="fr-FR" sz="2400" dirty="0"/>
          </a:p>
        </p:txBody>
      </p:sp>
      <p:sp>
        <p:nvSpPr>
          <p:cNvPr id="8" name="Прямоугольник 7"/>
          <p:cNvSpPr/>
          <p:nvPr/>
        </p:nvSpPr>
        <p:spPr>
          <a:xfrm>
            <a:off x="214282" y="117693"/>
            <a:ext cx="8786874" cy="6017032"/>
          </a:xfrm>
          <a:prstGeom prst="rect">
            <a:avLst/>
          </a:prstGeom>
        </p:spPr>
        <p:txBody>
          <a:bodyPr wrap="square">
            <a:spAutoFit/>
          </a:bodyPr>
          <a:lstStyle/>
          <a:p>
            <a:pPr>
              <a:spcAft>
                <a:spcPts val="600"/>
              </a:spcAft>
            </a:pPr>
            <a:r>
              <a:rPr lang="fr-FR" sz="2000" dirty="0" smtClean="0">
                <a:latin typeface="Times New Roman" pitchFamily="18" charset="0"/>
                <a:cs typeface="Times New Roman" pitchFamily="18" charset="0"/>
              </a:rPr>
              <a:t>Je crois que je ferais mieux de vous expliquer.</a:t>
            </a:r>
            <a:endParaRPr lang="ru-RU" sz="2000" dirty="0" smtClean="0">
              <a:latin typeface="Times New Roman" pitchFamily="18" charset="0"/>
              <a:cs typeface="Times New Roman" pitchFamily="18" charset="0"/>
            </a:endParaRPr>
          </a:p>
          <a:p>
            <a:pPr>
              <a:spcAft>
                <a:spcPts val="600"/>
              </a:spcAft>
            </a:pPr>
            <a:r>
              <a:rPr lang="fr-FR" sz="2000" dirty="0" smtClean="0">
                <a:latin typeface="Times New Roman" pitchFamily="18" charset="0"/>
                <a:cs typeface="Times New Roman" pitchFamily="18" charset="0"/>
              </a:rPr>
              <a:t>La A 12 est une route droite, </a:t>
            </a:r>
            <a:r>
              <a:rPr lang="fr-FR" sz="2000" dirty="0" smtClean="0">
                <a:solidFill>
                  <a:srgbClr val="FF0000"/>
                </a:solidFill>
                <a:latin typeface="Times New Roman" pitchFamily="18" charset="0"/>
                <a:cs typeface="Times New Roman" pitchFamily="18" charset="0"/>
              </a:rPr>
              <a:t>mal éclairée, monotone</a:t>
            </a:r>
            <a:r>
              <a:rPr lang="fr-FR" sz="2000" dirty="0" smtClean="0">
                <a:latin typeface="Times New Roman" pitchFamily="18" charset="0"/>
                <a:cs typeface="Times New Roman" pitchFamily="18" charset="0"/>
              </a:rPr>
              <a:t>. </a:t>
            </a:r>
          </a:p>
          <a:p>
            <a:pPr>
              <a:spcAft>
                <a:spcPts val="600"/>
              </a:spcAft>
            </a:pPr>
            <a:r>
              <a:rPr lang="fr-FR" sz="2000" dirty="0" smtClean="0">
                <a:latin typeface="Times New Roman" pitchFamily="18" charset="0"/>
                <a:cs typeface="Times New Roman" pitchFamily="18" charset="0"/>
              </a:rPr>
              <a:t>_____ (1) </a:t>
            </a:r>
            <a:r>
              <a:rPr lang="fr-FR" sz="2000" dirty="0" smtClean="0">
                <a:solidFill>
                  <a:srgbClr val="3333FF"/>
                </a:solidFill>
                <a:latin typeface="Times New Roman" pitchFamily="18" charset="0"/>
                <a:cs typeface="Times New Roman" pitchFamily="18" charset="0"/>
              </a:rPr>
              <a:t>endroit désert</a:t>
            </a:r>
            <a:r>
              <a:rPr lang="ru-RU" sz="2000" dirty="0" smtClean="0">
                <a:solidFill>
                  <a:srgbClr val="3333FF"/>
                </a:solidFill>
                <a:latin typeface="Times New Roman" pitchFamily="18" charset="0"/>
                <a:cs typeface="Times New Roman" pitchFamily="18" charset="0"/>
              </a:rPr>
              <a:t> </a:t>
            </a:r>
            <a:r>
              <a:rPr lang="fr-FR" sz="2000" dirty="0" smtClean="0">
                <a:solidFill>
                  <a:srgbClr val="3333FF"/>
                </a:solidFill>
                <a:latin typeface="Times New Roman" pitchFamily="18" charset="0"/>
                <a:cs typeface="Times New Roman" pitchFamily="18" charset="0"/>
              </a:rPr>
              <a:t>de la route mal éclairée,</a:t>
            </a:r>
            <a:r>
              <a:rPr lang="fr-FR" sz="2000" dirty="0" smtClean="0">
                <a:solidFill>
                  <a:srgbClr val="FF0000"/>
                </a:solidFill>
                <a:latin typeface="Times New Roman" pitchFamily="18" charset="0"/>
                <a:cs typeface="Times New Roman" pitchFamily="18" charset="0"/>
              </a:rPr>
              <a:t> </a:t>
            </a:r>
            <a:r>
              <a:rPr lang="fr-FR" sz="2000" dirty="0" smtClean="0">
                <a:solidFill>
                  <a:srgbClr val="3333FF"/>
                </a:solidFill>
                <a:latin typeface="Times New Roman" pitchFamily="18" charset="0"/>
                <a:cs typeface="Times New Roman" pitchFamily="18" charset="0"/>
              </a:rPr>
              <a:t>monotone</a:t>
            </a:r>
            <a:endParaRPr lang="fr-FR" sz="2000" dirty="0" smtClean="0">
              <a:solidFill>
                <a:srgbClr val="3333FF"/>
              </a:solidFill>
              <a:latin typeface="Times New Roman" pitchFamily="18" charset="0"/>
              <a:cs typeface="Times New Roman" pitchFamily="18" charset="0"/>
            </a:endParaRPr>
          </a:p>
          <a:p>
            <a:pPr>
              <a:spcAft>
                <a:spcPts val="600"/>
              </a:spcAft>
            </a:pPr>
            <a:r>
              <a:rPr lang="fr-FR" sz="2000" dirty="0" smtClean="0">
                <a:latin typeface="Times New Roman" pitchFamily="18" charset="0"/>
                <a:cs typeface="Times New Roman" pitchFamily="18" charset="0"/>
              </a:rPr>
              <a:t>Nous étions justement dans un de ces </a:t>
            </a:r>
            <a:r>
              <a:rPr lang="fr-FR" sz="2000" dirty="0" smtClean="0">
                <a:solidFill>
                  <a:srgbClr val="FF0000"/>
                </a:solidFill>
                <a:latin typeface="Times New Roman" pitchFamily="18" charset="0"/>
                <a:cs typeface="Times New Roman" pitchFamily="18" charset="0"/>
              </a:rPr>
              <a:t>endroits déserts. </a:t>
            </a:r>
          </a:p>
          <a:p>
            <a:pPr>
              <a:spcAft>
                <a:spcPts val="600"/>
              </a:spcAft>
            </a:pPr>
            <a:r>
              <a:rPr lang="fr-FR" sz="2000" dirty="0" smtClean="0">
                <a:latin typeface="Times New Roman" pitchFamily="18" charset="0"/>
                <a:cs typeface="Times New Roman" pitchFamily="18" charset="0"/>
              </a:rPr>
              <a:t>_____ (2) </a:t>
            </a:r>
            <a:r>
              <a:rPr lang="fr-FR" sz="2000" dirty="0" smtClean="0">
                <a:solidFill>
                  <a:srgbClr val="009242"/>
                </a:solidFill>
                <a:latin typeface="Times New Roman" pitchFamily="18" charset="0"/>
                <a:cs typeface="Times New Roman" pitchFamily="18" charset="0"/>
              </a:rPr>
              <a:t>un détail qui confirme que le danger ressenti par le narrateur est réel</a:t>
            </a:r>
            <a:endParaRPr lang="fr-FR" sz="2000" dirty="0" smtClean="0">
              <a:solidFill>
                <a:srgbClr val="009242"/>
              </a:solidFill>
              <a:latin typeface="Times New Roman" pitchFamily="18" charset="0"/>
              <a:cs typeface="Times New Roman" pitchFamily="18" charset="0"/>
            </a:endParaRPr>
          </a:p>
          <a:p>
            <a:pPr>
              <a:spcAft>
                <a:spcPts val="600"/>
              </a:spcAft>
            </a:pPr>
            <a:r>
              <a:rPr lang="fr-FR" sz="2000" dirty="0" smtClean="0">
                <a:latin typeface="Times New Roman" pitchFamily="18" charset="0"/>
                <a:cs typeface="Times New Roman" pitchFamily="18" charset="0"/>
              </a:rPr>
              <a:t>C'était le</a:t>
            </a:r>
            <a:r>
              <a:rPr lang="fr-FR" sz="2000" dirty="0" smtClean="0">
                <a:solidFill>
                  <a:srgbClr val="FF0000"/>
                </a:solidFill>
                <a:latin typeface="Times New Roman" pitchFamily="18" charset="0"/>
                <a:cs typeface="Times New Roman" pitchFamily="18" charset="0"/>
              </a:rPr>
              <a:t> genre d'endroit </a:t>
            </a:r>
            <a:r>
              <a:rPr lang="fr-FR" sz="2000" dirty="0" smtClean="0">
                <a:latin typeface="Times New Roman" pitchFamily="18" charset="0"/>
                <a:cs typeface="Times New Roman" pitchFamily="18" charset="0"/>
              </a:rPr>
              <a:t>où il fallait être timbré pour </a:t>
            </a:r>
            <a:r>
              <a:rPr lang="fr-FR" sz="2000" dirty="0" smtClean="0">
                <a:solidFill>
                  <a:srgbClr val="FF0000"/>
                </a:solidFill>
                <a:latin typeface="Times New Roman" pitchFamily="18" charset="0"/>
                <a:cs typeface="Times New Roman" pitchFamily="18" charset="0"/>
              </a:rPr>
              <a:t>prendre un inconnu en stop. </a:t>
            </a:r>
            <a:endParaRPr lang="ru-RU" sz="2000" dirty="0" smtClean="0">
              <a:solidFill>
                <a:srgbClr val="FF0000"/>
              </a:solidFill>
              <a:latin typeface="Times New Roman" pitchFamily="18" charset="0"/>
              <a:cs typeface="Times New Roman" pitchFamily="18" charset="0"/>
            </a:endParaRPr>
          </a:p>
          <a:p>
            <a:pPr>
              <a:spcAft>
                <a:spcPts val="600"/>
              </a:spcAft>
            </a:pPr>
            <a:r>
              <a:rPr lang="fr-FR" sz="2000" dirty="0" smtClean="0">
                <a:latin typeface="Times New Roman" pitchFamily="18" charset="0"/>
                <a:cs typeface="Times New Roman" pitchFamily="18" charset="0"/>
              </a:rPr>
              <a:t>_____ (3) </a:t>
            </a:r>
            <a:r>
              <a:rPr lang="fr-FR" sz="2000" dirty="0" smtClean="0">
                <a:solidFill>
                  <a:srgbClr val="6600FF"/>
                </a:solidFill>
                <a:latin typeface="Times New Roman" pitchFamily="18" charset="0"/>
                <a:cs typeface="Times New Roman" pitchFamily="18" charset="0"/>
              </a:rPr>
              <a:t>pourquoi </a:t>
            </a:r>
            <a:r>
              <a:rPr lang="fr-FR" sz="2000" dirty="0" smtClean="0">
                <a:solidFill>
                  <a:srgbClr val="6600FF"/>
                </a:solidFill>
                <a:latin typeface="Times New Roman" pitchFamily="18" charset="0"/>
                <a:cs typeface="Times New Roman" pitchFamily="18" charset="0"/>
              </a:rPr>
              <a:t>cet </a:t>
            </a:r>
            <a:r>
              <a:rPr lang="fr-FR" sz="2000" dirty="0" smtClean="0">
                <a:solidFill>
                  <a:srgbClr val="6600FF"/>
                </a:solidFill>
                <a:latin typeface="Times New Roman" pitchFamily="18" charset="0"/>
                <a:cs typeface="Times New Roman" pitchFamily="18" charset="0"/>
              </a:rPr>
              <a:t>établissement /cette prison </a:t>
            </a:r>
            <a:endParaRPr lang="fr-FR" sz="2000" dirty="0" smtClean="0">
              <a:solidFill>
                <a:srgbClr val="6600FF"/>
              </a:solidFill>
              <a:latin typeface="Times New Roman" pitchFamily="18" charset="0"/>
              <a:cs typeface="Times New Roman" pitchFamily="18" charset="0"/>
            </a:endParaRPr>
          </a:p>
          <a:p>
            <a:pPr>
              <a:spcAft>
                <a:spcPts val="600"/>
              </a:spcAft>
            </a:pPr>
            <a:r>
              <a:rPr lang="fr-FR" sz="2000" dirty="0" smtClean="0">
                <a:latin typeface="Times New Roman" pitchFamily="18" charset="0"/>
                <a:cs typeface="Times New Roman" pitchFamily="18" charset="0"/>
              </a:rPr>
              <a:t>C'est une </a:t>
            </a:r>
            <a:r>
              <a:rPr lang="fr-FR" sz="2000" dirty="0" smtClean="0">
                <a:solidFill>
                  <a:srgbClr val="FF0000"/>
                </a:solidFill>
                <a:latin typeface="Times New Roman" pitchFamily="18" charset="0"/>
                <a:cs typeface="Times New Roman" pitchFamily="18" charset="0"/>
              </a:rPr>
              <a:t>bâtisse grande et laide</a:t>
            </a:r>
            <a:r>
              <a:rPr lang="fr-FR" sz="2000" dirty="0" smtClean="0">
                <a:latin typeface="Times New Roman" pitchFamily="18" charset="0"/>
                <a:cs typeface="Times New Roman" pitchFamily="18" charset="0"/>
              </a:rPr>
              <a:t>, avec un mur d'enceinte de quinze mètres de haut surmonté de barbelés, et un portail en fer à ouverture électrique.</a:t>
            </a:r>
          </a:p>
          <a:p>
            <a:pPr>
              <a:spcAft>
                <a:spcPts val="600"/>
              </a:spcAft>
            </a:pPr>
            <a:r>
              <a:rPr lang="fr-FR" sz="2000" dirty="0" smtClean="0">
                <a:latin typeface="Times New Roman" pitchFamily="18" charset="0"/>
                <a:cs typeface="Times New Roman" pitchFamily="18" charset="0"/>
              </a:rPr>
              <a:t> _____ (4) </a:t>
            </a:r>
            <a:r>
              <a:rPr lang="fr-FR" sz="2000" dirty="0" smtClean="0">
                <a:solidFill>
                  <a:srgbClr val="660066"/>
                </a:solidFill>
                <a:latin typeface="Times New Roman" pitchFamily="18" charset="0"/>
                <a:cs typeface="Times New Roman" pitchFamily="18" charset="0"/>
              </a:rPr>
              <a:t> </a:t>
            </a:r>
            <a:r>
              <a:rPr lang="fr-FR" sz="2000" dirty="0" smtClean="0">
                <a:solidFill>
                  <a:srgbClr val="800080"/>
                </a:solidFill>
                <a:latin typeface="Times New Roman" pitchFamily="18" charset="0"/>
                <a:cs typeface="Times New Roman" pitchFamily="18" charset="0"/>
              </a:rPr>
              <a:t>le nom </a:t>
            </a:r>
            <a:r>
              <a:rPr lang="fr-FR" sz="2000" dirty="0" smtClean="0">
                <a:solidFill>
                  <a:srgbClr val="660066"/>
                </a:solidFill>
                <a:latin typeface="Times New Roman" pitchFamily="18" charset="0"/>
                <a:cs typeface="Times New Roman" pitchFamily="18" charset="0"/>
              </a:rPr>
              <a:t>actuel </a:t>
            </a:r>
            <a:r>
              <a:rPr lang="fr-FR" sz="2000" dirty="0" smtClean="0">
                <a:solidFill>
                  <a:srgbClr val="800080"/>
                </a:solidFill>
                <a:latin typeface="Times New Roman" pitchFamily="18" charset="0"/>
                <a:cs typeface="Times New Roman" pitchFamily="18" charset="0"/>
              </a:rPr>
              <a:t>de </a:t>
            </a:r>
            <a:r>
              <a:rPr lang="fr-FR" sz="2000" dirty="0" smtClean="0">
                <a:solidFill>
                  <a:srgbClr val="800080"/>
                </a:solidFill>
                <a:latin typeface="Times New Roman" pitchFamily="18" charset="0"/>
                <a:cs typeface="Times New Roman" pitchFamily="18" charset="0"/>
              </a:rPr>
              <a:t>l’établissement</a:t>
            </a:r>
          </a:p>
          <a:p>
            <a:pPr>
              <a:spcAft>
                <a:spcPts val="600"/>
              </a:spcAft>
            </a:pPr>
            <a:r>
              <a:rPr lang="fr-FR" sz="2000" dirty="0" smtClean="0">
                <a:latin typeface="Times New Roman" pitchFamily="18" charset="0"/>
                <a:cs typeface="Times New Roman" pitchFamily="18" charset="0"/>
              </a:rPr>
              <a:t>Autrefois </a:t>
            </a:r>
            <a:r>
              <a:rPr lang="fr-FR" sz="2000" dirty="0" smtClean="0">
                <a:solidFill>
                  <a:srgbClr val="FF0000"/>
                </a:solidFill>
                <a:latin typeface="Times New Roman" pitchFamily="18" charset="0"/>
                <a:cs typeface="Times New Roman" pitchFamily="18" charset="0"/>
              </a:rPr>
              <a:t>l'établissement s'appelait Prison </a:t>
            </a:r>
            <a:r>
              <a:rPr lang="fr-FR" sz="2000" dirty="0" smtClean="0">
                <a:latin typeface="Times New Roman" pitchFamily="18" charset="0"/>
                <a:cs typeface="Times New Roman" pitchFamily="18" charset="0"/>
              </a:rPr>
              <a:t>de Haute Sécurité pour </a:t>
            </a:r>
            <a:r>
              <a:rPr lang="fr-FR" sz="2000" dirty="0" smtClean="0">
                <a:solidFill>
                  <a:srgbClr val="FF0000"/>
                </a:solidFill>
                <a:latin typeface="Times New Roman" pitchFamily="18" charset="0"/>
                <a:cs typeface="Times New Roman" pitchFamily="18" charset="0"/>
              </a:rPr>
              <a:t>Aliénés Criminels</a:t>
            </a:r>
            <a:r>
              <a:rPr lang="fr-FR" sz="2000" dirty="0" smtClean="0">
                <a:latin typeface="Times New Roman" pitchFamily="18" charset="0"/>
                <a:cs typeface="Times New Roman" pitchFamily="18" charset="0"/>
              </a:rPr>
              <a:t>. </a:t>
            </a:r>
            <a:endParaRPr lang="ru-RU" sz="2000" dirty="0" smtClean="0">
              <a:latin typeface="Times New Roman" pitchFamily="18" charset="0"/>
              <a:cs typeface="Times New Roman" pitchFamily="18" charset="0"/>
            </a:endParaRPr>
          </a:p>
          <a:p>
            <a:pPr>
              <a:spcAft>
                <a:spcPts val="600"/>
              </a:spcAft>
            </a:pPr>
            <a:r>
              <a:rPr lang="fr-FR" sz="2000" dirty="0" smtClean="0">
                <a:latin typeface="Times New Roman" pitchFamily="18" charset="0"/>
                <a:cs typeface="Times New Roman" pitchFamily="18" charset="0"/>
              </a:rPr>
              <a:t>_____ (5)  </a:t>
            </a:r>
            <a:r>
              <a:rPr lang="fr-FR" sz="2000" dirty="0" smtClean="0">
                <a:solidFill>
                  <a:srgbClr val="CC00CC"/>
                </a:solidFill>
                <a:latin typeface="Times New Roman" pitchFamily="18" charset="0"/>
                <a:cs typeface="Times New Roman" pitchFamily="18" charset="0"/>
              </a:rPr>
              <a:t>rappel du danger ressenti par le narrateur</a:t>
            </a:r>
            <a:endParaRPr lang="fr-FR" sz="2000" dirty="0" smtClean="0">
              <a:solidFill>
                <a:srgbClr val="CC00CC"/>
              </a:solidFill>
              <a:latin typeface="Times New Roman" pitchFamily="18" charset="0"/>
              <a:cs typeface="Times New Roman" pitchFamily="18" charset="0"/>
            </a:endParaRPr>
          </a:p>
          <a:p>
            <a:pPr>
              <a:spcAft>
                <a:spcPts val="600"/>
              </a:spcAft>
            </a:pPr>
            <a:r>
              <a:rPr lang="fr-FR" sz="2000" dirty="0" smtClean="0">
                <a:latin typeface="Times New Roman" pitchFamily="18" charset="0"/>
                <a:cs typeface="Times New Roman" pitchFamily="18" charset="0"/>
              </a:rPr>
              <a:t>On doit se dire que peut-être </a:t>
            </a:r>
            <a:r>
              <a:rPr lang="fr-FR" sz="2000" dirty="0" smtClean="0">
                <a:latin typeface="Times New Roman" pitchFamily="18" charset="0"/>
                <a:cs typeface="Times New Roman" pitchFamily="18" charset="0"/>
              </a:rPr>
              <a:t>– </a:t>
            </a:r>
            <a:r>
              <a:rPr lang="fr-FR" sz="2000" dirty="0" smtClean="0">
                <a:latin typeface="Times New Roman" pitchFamily="18" charset="0"/>
                <a:cs typeface="Times New Roman" pitchFamily="18" charset="0"/>
              </a:rPr>
              <a:t>juste peut-être </a:t>
            </a:r>
            <a:r>
              <a:rPr lang="fr-FR" sz="2000" dirty="0" smtClean="0">
                <a:latin typeface="Times New Roman" pitchFamily="18" charset="0"/>
                <a:cs typeface="Times New Roman" pitchFamily="18" charset="0"/>
              </a:rPr>
              <a:t>– </a:t>
            </a:r>
            <a:r>
              <a:rPr lang="fr-FR" sz="2000" dirty="0" smtClean="0">
                <a:latin typeface="Times New Roman" pitchFamily="18" charset="0"/>
                <a:cs typeface="Times New Roman" pitchFamily="18" charset="0"/>
              </a:rPr>
              <a:t>il a pu se produire </a:t>
            </a:r>
            <a:r>
              <a:rPr lang="fr-FR" sz="2000" dirty="0" smtClean="0">
                <a:solidFill>
                  <a:srgbClr val="FF0000"/>
                </a:solidFill>
                <a:latin typeface="Times New Roman" pitchFamily="18" charset="0"/>
                <a:cs typeface="Times New Roman" pitchFamily="18" charset="0"/>
              </a:rPr>
              <a:t>une évasion ce soir-là</a:t>
            </a:r>
            <a:r>
              <a:rPr lang="fr-FR" sz="2000" dirty="0" smtClean="0">
                <a:latin typeface="Times New Roman" pitchFamily="18" charset="0"/>
                <a:cs typeface="Times New Roman" pitchFamily="18" charset="0"/>
              </a:rPr>
              <a:t>. </a:t>
            </a:r>
          </a:p>
          <a:p>
            <a:pPr>
              <a:spcAft>
                <a:spcPts val="600"/>
              </a:spcAft>
            </a:pPr>
            <a:r>
              <a:rPr lang="fr-FR" sz="2000" dirty="0" smtClean="0">
                <a:latin typeface="Times New Roman" pitchFamily="18" charset="0"/>
                <a:cs typeface="Times New Roman" pitchFamily="18" charset="0"/>
              </a:rPr>
              <a:t>_____ (6)</a:t>
            </a:r>
            <a:endParaRPr lang="fr-FR" sz="2000" dirty="0" smtClean="0">
              <a:solidFill>
                <a:srgbClr val="A50021"/>
              </a:solidFill>
              <a:latin typeface="Times New Roman" pitchFamily="18" charset="0"/>
              <a:cs typeface="Times New Roman" pitchFamily="18" charset="0"/>
            </a:endParaRPr>
          </a:p>
          <a:p>
            <a:pPr>
              <a:spcAft>
                <a:spcPts val="600"/>
              </a:spcAft>
            </a:pPr>
            <a:r>
              <a:rPr lang="fr-FR" sz="2000" dirty="0" smtClean="0">
                <a:latin typeface="Times New Roman" pitchFamily="18" charset="0"/>
                <a:cs typeface="Times New Roman" pitchFamily="18" charset="0"/>
              </a:rPr>
              <a:t>Dans ce cas, peu importe qu'il pleuve.</a:t>
            </a:r>
            <a:endParaRPr lang="ru-RU" sz="2000" dirty="0">
              <a:latin typeface="Times New Roman" pitchFamily="18" charset="0"/>
              <a:cs typeface="Times New Roman" pitchFamily="18" charset="0"/>
            </a:endParaRPr>
          </a:p>
        </p:txBody>
      </p:sp>
      <p:cxnSp>
        <p:nvCxnSpPr>
          <p:cNvPr id="9" name="Прямая со стрелкой 8"/>
          <p:cNvCxnSpPr/>
          <p:nvPr/>
        </p:nvCxnSpPr>
        <p:spPr>
          <a:xfrm rot="10800000" flipV="1">
            <a:off x="2500298" y="785794"/>
            <a:ext cx="2428892" cy="214314"/>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1" name="Прямая со стрелкой 10"/>
          <p:cNvCxnSpPr/>
          <p:nvPr/>
        </p:nvCxnSpPr>
        <p:spPr>
          <a:xfrm rot="10800000">
            <a:off x="2643174" y="1214422"/>
            <a:ext cx="2928958" cy="7143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5" name="Прямая со стрелкой 14"/>
          <p:cNvCxnSpPr/>
          <p:nvPr/>
        </p:nvCxnSpPr>
        <p:spPr>
          <a:xfrm rot="10800000">
            <a:off x="1571604" y="2000240"/>
            <a:ext cx="1000132" cy="142876"/>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8" name="Прямая со стрелкой 17"/>
          <p:cNvCxnSpPr/>
          <p:nvPr/>
        </p:nvCxnSpPr>
        <p:spPr>
          <a:xfrm rot="10800000">
            <a:off x="1857356" y="3786190"/>
            <a:ext cx="1000132" cy="142876"/>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9" name="Прямая со стрелкой 18"/>
          <p:cNvCxnSpPr/>
          <p:nvPr/>
        </p:nvCxnSpPr>
        <p:spPr>
          <a:xfrm rot="10800000">
            <a:off x="1714480" y="2714620"/>
            <a:ext cx="1000132" cy="142876"/>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20" name="Прямая со стрелкой 19"/>
          <p:cNvCxnSpPr/>
          <p:nvPr/>
        </p:nvCxnSpPr>
        <p:spPr>
          <a:xfrm rot="10800000">
            <a:off x="1785918" y="4572008"/>
            <a:ext cx="5286412" cy="142876"/>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2" name="Прямая со стрелкой 11"/>
          <p:cNvCxnSpPr/>
          <p:nvPr/>
        </p:nvCxnSpPr>
        <p:spPr>
          <a:xfrm rot="16200000" flipV="1">
            <a:off x="3071802" y="2857496"/>
            <a:ext cx="1285884" cy="1000132"/>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4" name="Прямая со стрелкой 13"/>
          <p:cNvCxnSpPr/>
          <p:nvPr/>
        </p:nvCxnSpPr>
        <p:spPr>
          <a:xfrm rot="10800000" flipV="1">
            <a:off x="2500298" y="4143380"/>
            <a:ext cx="1724036" cy="20479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3" name="Прямая со стрелкой 12"/>
          <p:cNvCxnSpPr/>
          <p:nvPr/>
        </p:nvCxnSpPr>
        <p:spPr>
          <a:xfrm rot="10800000" flipV="1">
            <a:off x="2571736" y="1571612"/>
            <a:ext cx="2571768" cy="142876"/>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6" name="Прямая со стрелкой 15"/>
          <p:cNvCxnSpPr/>
          <p:nvPr/>
        </p:nvCxnSpPr>
        <p:spPr>
          <a:xfrm rot="10800000" flipV="1">
            <a:off x="1928794" y="928670"/>
            <a:ext cx="2143140" cy="78581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7" name="Прямая со стрелкой 16"/>
          <p:cNvCxnSpPr/>
          <p:nvPr/>
        </p:nvCxnSpPr>
        <p:spPr>
          <a:xfrm rot="10800000">
            <a:off x="3357554" y="2786058"/>
            <a:ext cx="4357718" cy="114300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25" name="Прямая со стрелкой 24"/>
          <p:cNvCxnSpPr/>
          <p:nvPr/>
        </p:nvCxnSpPr>
        <p:spPr>
          <a:xfrm rot="10800000" flipV="1">
            <a:off x="5429256" y="4214818"/>
            <a:ext cx="2000264" cy="142876"/>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29" name="Прямая со стрелкой 28"/>
          <p:cNvCxnSpPr/>
          <p:nvPr/>
        </p:nvCxnSpPr>
        <p:spPr>
          <a:xfrm rot="10800000">
            <a:off x="5000628" y="2000240"/>
            <a:ext cx="785818" cy="142876"/>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36" name="Прямая со стрелкой 35"/>
          <p:cNvCxnSpPr/>
          <p:nvPr/>
        </p:nvCxnSpPr>
        <p:spPr>
          <a:xfrm rot="10800000" flipV="1">
            <a:off x="4429124" y="2357430"/>
            <a:ext cx="2714644" cy="2000264"/>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ext Box 2"/>
          <p:cNvSpPr txBox="1">
            <a:spLocks noChangeArrowheads="1"/>
          </p:cNvSpPr>
          <p:nvPr/>
        </p:nvSpPr>
        <p:spPr bwMode="auto">
          <a:xfrm>
            <a:off x="179388" y="188913"/>
            <a:ext cx="8713787" cy="457200"/>
          </a:xfrm>
          <a:prstGeom prst="rect">
            <a:avLst/>
          </a:prstGeom>
          <a:noFill/>
          <a:ln w="9525">
            <a:noFill/>
            <a:miter lim="800000"/>
            <a:headEnd/>
            <a:tailEnd/>
          </a:ln>
        </p:spPr>
        <p:txBody>
          <a:bodyPr>
            <a:spAutoFit/>
          </a:bodyPr>
          <a:lstStyle/>
          <a:p>
            <a:endParaRPr lang="ru-RU" sz="2400"/>
          </a:p>
        </p:txBody>
      </p:sp>
      <p:sp>
        <p:nvSpPr>
          <p:cNvPr id="6147" name="Rectangle 228"/>
          <p:cNvSpPr>
            <a:spLocks noChangeArrowheads="1"/>
          </p:cNvSpPr>
          <p:nvPr/>
        </p:nvSpPr>
        <p:spPr bwMode="auto">
          <a:xfrm>
            <a:off x="285720" y="357167"/>
            <a:ext cx="8640762" cy="6063198"/>
          </a:xfrm>
          <a:prstGeom prst="rect">
            <a:avLst/>
          </a:prstGeom>
          <a:noFill/>
          <a:ln w="9525">
            <a:noFill/>
            <a:miter lim="800000"/>
            <a:headEnd/>
            <a:tailEnd/>
          </a:ln>
        </p:spPr>
        <p:txBody>
          <a:bodyPr wrap="square" anchor="ctr">
            <a:spAutoFit/>
          </a:bodyPr>
          <a:lstStyle/>
          <a:p>
            <a:pPr fontAlgn="ctr">
              <a:spcBef>
                <a:spcPts val="0"/>
              </a:spcBef>
              <a:spcAft>
                <a:spcPts val="0"/>
              </a:spcAft>
            </a:pPr>
            <a:endParaRPr lang="ru-RU" sz="2800" dirty="0" smtClean="0">
              <a:latin typeface="Arial"/>
            </a:endParaRPr>
          </a:p>
          <a:p>
            <a:pPr fontAlgn="ctr">
              <a:spcBef>
                <a:spcPts val="0"/>
              </a:spcBef>
              <a:spcAft>
                <a:spcPts val="0"/>
              </a:spcAft>
            </a:pPr>
            <a:endParaRPr lang="ru-RU" sz="2800" dirty="0" smtClean="0">
              <a:latin typeface="Arial"/>
            </a:endParaRPr>
          </a:p>
          <a:p>
            <a:pPr fontAlgn="ctr">
              <a:spcBef>
                <a:spcPts val="0"/>
              </a:spcBef>
              <a:spcAft>
                <a:spcPts val="0"/>
              </a:spcAft>
            </a:pPr>
            <a:endParaRPr lang="ru-RU" sz="2800" dirty="0" smtClean="0">
              <a:latin typeface="Arial"/>
            </a:endParaRPr>
          </a:p>
          <a:p>
            <a:pPr fontAlgn="ctr">
              <a:spcBef>
                <a:spcPts val="0"/>
              </a:spcBef>
              <a:spcAft>
                <a:spcPts val="0"/>
              </a:spcAft>
            </a:pPr>
            <a:endParaRPr lang="ru-RU" sz="2800" dirty="0" smtClean="0">
              <a:latin typeface="Arial"/>
            </a:endParaRPr>
          </a:p>
          <a:p>
            <a:pPr fontAlgn="ctr">
              <a:spcBef>
                <a:spcPts val="0"/>
              </a:spcBef>
              <a:spcAft>
                <a:spcPts val="0"/>
              </a:spcAft>
            </a:pPr>
            <a:endParaRPr lang="ru-RU" sz="2800" dirty="0" smtClean="0">
              <a:latin typeface="Arial"/>
            </a:endParaRPr>
          </a:p>
          <a:p>
            <a:pPr fontAlgn="ctr">
              <a:spcBef>
                <a:spcPts val="0"/>
              </a:spcBef>
              <a:spcAft>
                <a:spcPts val="0"/>
              </a:spcAft>
            </a:pPr>
            <a:endParaRPr lang="ru-RU" sz="2800" dirty="0" smtClean="0">
              <a:latin typeface="Arial"/>
            </a:endParaRPr>
          </a:p>
          <a:p>
            <a:pPr fontAlgn="ctr">
              <a:spcBef>
                <a:spcPts val="0"/>
              </a:spcBef>
              <a:spcAft>
                <a:spcPts val="0"/>
              </a:spcAft>
            </a:pPr>
            <a:endParaRPr lang="ru-RU" sz="2800" dirty="0" smtClean="0">
              <a:latin typeface="Arial"/>
            </a:endParaRPr>
          </a:p>
          <a:p>
            <a:pPr fontAlgn="ctr">
              <a:spcBef>
                <a:spcPts val="0"/>
              </a:spcBef>
              <a:spcAft>
                <a:spcPts val="0"/>
              </a:spcAft>
            </a:pPr>
            <a:endParaRPr lang="ru-RU" sz="2400" dirty="0" smtClean="0">
              <a:latin typeface="Arial"/>
            </a:endParaRPr>
          </a:p>
          <a:p>
            <a:pPr fontAlgn="ctr">
              <a:spcBef>
                <a:spcPts val="0"/>
              </a:spcBef>
              <a:spcAft>
                <a:spcPts val="0"/>
              </a:spcAft>
            </a:pPr>
            <a:endParaRPr lang="ru-RU" sz="2400" dirty="0" smtClean="0">
              <a:latin typeface="Arial"/>
            </a:endParaRPr>
          </a:p>
          <a:p>
            <a:pPr fontAlgn="ctr">
              <a:spcBef>
                <a:spcPts val="0"/>
              </a:spcBef>
              <a:spcAft>
                <a:spcPts val="0"/>
              </a:spcAft>
            </a:pPr>
            <a:endParaRPr lang="ru-RU" sz="2400" dirty="0" smtClean="0">
              <a:latin typeface="Arial"/>
            </a:endParaRPr>
          </a:p>
          <a:p>
            <a:pPr fontAlgn="ctr">
              <a:spcBef>
                <a:spcPts val="0"/>
              </a:spcBef>
              <a:spcAft>
                <a:spcPts val="0"/>
              </a:spcAft>
            </a:pPr>
            <a:endParaRPr lang="ru-RU" sz="2400" dirty="0" smtClean="0">
              <a:latin typeface="Arial"/>
            </a:endParaRPr>
          </a:p>
          <a:p>
            <a:pPr fontAlgn="ctr">
              <a:spcBef>
                <a:spcPts val="0"/>
              </a:spcBef>
              <a:spcAft>
                <a:spcPts val="0"/>
              </a:spcAft>
            </a:pPr>
            <a:endParaRPr lang="ru-RU" sz="2400" dirty="0" smtClean="0">
              <a:latin typeface="Arial"/>
            </a:endParaRPr>
          </a:p>
          <a:p>
            <a:pPr fontAlgn="ctr">
              <a:spcBef>
                <a:spcPts val="0"/>
              </a:spcBef>
              <a:spcAft>
                <a:spcPts val="0"/>
              </a:spcAft>
            </a:pPr>
            <a:endParaRPr lang="ru-RU" sz="2400" dirty="0" smtClean="0">
              <a:latin typeface="Arial"/>
            </a:endParaRPr>
          </a:p>
          <a:p>
            <a:pPr fontAlgn="ctr">
              <a:spcBef>
                <a:spcPts val="0"/>
              </a:spcBef>
              <a:spcAft>
                <a:spcPts val="0"/>
              </a:spcAft>
            </a:pPr>
            <a:endParaRPr lang="ru-RU" sz="2400" dirty="0" smtClean="0">
              <a:latin typeface="Arial"/>
            </a:endParaRPr>
          </a:p>
          <a:p>
            <a:endParaRPr lang="fr-FR" sz="2400" dirty="0"/>
          </a:p>
        </p:txBody>
      </p:sp>
      <p:sp>
        <p:nvSpPr>
          <p:cNvPr id="8" name="Прямоугольник 7"/>
          <p:cNvSpPr/>
          <p:nvPr/>
        </p:nvSpPr>
        <p:spPr>
          <a:xfrm>
            <a:off x="214282" y="117693"/>
            <a:ext cx="8786874" cy="6017032"/>
          </a:xfrm>
          <a:prstGeom prst="rect">
            <a:avLst/>
          </a:prstGeom>
        </p:spPr>
        <p:txBody>
          <a:bodyPr wrap="square">
            <a:spAutoFit/>
          </a:bodyPr>
          <a:lstStyle/>
          <a:p>
            <a:pPr>
              <a:spcAft>
                <a:spcPts val="600"/>
              </a:spcAft>
            </a:pPr>
            <a:r>
              <a:rPr lang="fr-FR" sz="2000" dirty="0" smtClean="0">
                <a:latin typeface="Times New Roman" pitchFamily="18" charset="0"/>
                <a:cs typeface="Times New Roman" pitchFamily="18" charset="0"/>
              </a:rPr>
              <a:t>Je crois que je ferais mieux de vous expliquer.</a:t>
            </a:r>
            <a:endParaRPr lang="ru-RU" sz="2000" dirty="0" smtClean="0">
              <a:latin typeface="Times New Roman" pitchFamily="18" charset="0"/>
              <a:cs typeface="Times New Roman" pitchFamily="18" charset="0"/>
            </a:endParaRPr>
          </a:p>
          <a:p>
            <a:pPr>
              <a:spcAft>
                <a:spcPts val="600"/>
              </a:spcAft>
            </a:pPr>
            <a:r>
              <a:rPr lang="fr-FR" sz="2000" dirty="0" smtClean="0">
                <a:latin typeface="Times New Roman" pitchFamily="18" charset="0"/>
                <a:cs typeface="Times New Roman" pitchFamily="18" charset="0"/>
              </a:rPr>
              <a:t>La A 12 est une route droite, </a:t>
            </a:r>
            <a:r>
              <a:rPr lang="fr-FR" sz="2000" dirty="0" smtClean="0">
                <a:solidFill>
                  <a:srgbClr val="FF0000"/>
                </a:solidFill>
                <a:latin typeface="Times New Roman" pitchFamily="18" charset="0"/>
                <a:cs typeface="Times New Roman" pitchFamily="18" charset="0"/>
              </a:rPr>
              <a:t>mal éclairée, monotone</a:t>
            </a:r>
            <a:r>
              <a:rPr lang="fr-FR" sz="2000" dirty="0" smtClean="0">
                <a:latin typeface="Times New Roman" pitchFamily="18" charset="0"/>
                <a:cs typeface="Times New Roman" pitchFamily="18" charset="0"/>
              </a:rPr>
              <a:t>. </a:t>
            </a:r>
          </a:p>
          <a:p>
            <a:pPr>
              <a:spcAft>
                <a:spcPts val="600"/>
              </a:spcAft>
            </a:pPr>
            <a:r>
              <a:rPr lang="fr-FR" sz="2000" dirty="0" smtClean="0">
                <a:latin typeface="Times New Roman" pitchFamily="18" charset="0"/>
                <a:cs typeface="Times New Roman" pitchFamily="18" charset="0"/>
              </a:rPr>
              <a:t>_____ (1) </a:t>
            </a:r>
            <a:r>
              <a:rPr lang="fr-FR" sz="2000" dirty="0" smtClean="0">
                <a:solidFill>
                  <a:srgbClr val="3333FF"/>
                </a:solidFill>
                <a:latin typeface="Times New Roman" pitchFamily="18" charset="0"/>
                <a:cs typeface="Times New Roman" pitchFamily="18" charset="0"/>
              </a:rPr>
              <a:t>endroit désert</a:t>
            </a:r>
            <a:r>
              <a:rPr lang="ru-RU" sz="2000" dirty="0" smtClean="0">
                <a:solidFill>
                  <a:srgbClr val="3333FF"/>
                </a:solidFill>
                <a:latin typeface="Times New Roman" pitchFamily="18" charset="0"/>
                <a:cs typeface="Times New Roman" pitchFamily="18" charset="0"/>
              </a:rPr>
              <a:t> </a:t>
            </a:r>
            <a:r>
              <a:rPr lang="fr-FR" sz="2000" dirty="0" smtClean="0">
                <a:solidFill>
                  <a:srgbClr val="3333FF"/>
                </a:solidFill>
                <a:latin typeface="Times New Roman" pitchFamily="18" charset="0"/>
                <a:cs typeface="Times New Roman" pitchFamily="18" charset="0"/>
              </a:rPr>
              <a:t>de la route mal éclairée,</a:t>
            </a:r>
            <a:r>
              <a:rPr lang="fr-FR" sz="2000" dirty="0" smtClean="0">
                <a:solidFill>
                  <a:srgbClr val="FF0000"/>
                </a:solidFill>
                <a:latin typeface="Times New Roman" pitchFamily="18" charset="0"/>
                <a:cs typeface="Times New Roman" pitchFamily="18" charset="0"/>
              </a:rPr>
              <a:t> </a:t>
            </a:r>
            <a:r>
              <a:rPr lang="fr-FR" sz="2000" dirty="0" smtClean="0">
                <a:solidFill>
                  <a:srgbClr val="3333FF"/>
                </a:solidFill>
                <a:latin typeface="Times New Roman" pitchFamily="18" charset="0"/>
                <a:cs typeface="Times New Roman" pitchFamily="18" charset="0"/>
              </a:rPr>
              <a:t>monotone</a:t>
            </a:r>
            <a:endParaRPr lang="fr-FR" sz="2000" dirty="0" smtClean="0">
              <a:solidFill>
                <a:srgbClr val="3333FF"/>
              </a:solidFill>
              <a:latin typeface="Times New Roman" pitchFamily="18" charset="0"/>
              <a:cs typeface="Times New Roman" pitchFamily="18" charset="0"/>
            </a:endParaRPr>
          </a:p>
          <a:p>
            <a:pPr>
              <a:spcAft>
                <a:spcPts val="600"/>
              </a:spcAft>
            </a:pPr>
            <a:r>
              <a:rPr lang="fr-FR" sz="2000" dirty="0" smtClean="0">
                <a:latin typeface="Times New Roman" pitchFamily="18" charset="0"/>
                <a:cs typeface="Times New Roman" pitchFamily="18" charset="0"/>
              </a:rPr>
              <a:t>Nous étions justement dans un de ces </a:t>
            </a:r>
            <a:r>
              <a:rPr lang="fr-FR" sz="2000" dirty="0" smtClean="0">
                <a:solidFill>
                  <a:srgbClr val="FF0000"/>
                </a:solidFill>
                <a:latin typeface="Times New Roman" pitchFamily="18" charset="0"/>
                <a:cs typeface="Times New Roman" pitchFamily="18" charset="0"/>
              </a:rPr>
              <a:t>endroits déserts. </a:t>
            </a:r>
          </a:p>
          <a:p>
            <a:pPr>
              <a:spcAft>
                <a:spcPts val="600"/>
              </a:spcAft>
            </a:pPr>
            <a:r>
              <a:rPr lang="fr-FR" sz="2000" dirty="0" smtClean="0">
                <a:latin typeface="Times New Roman" pitchFamily="18" charset="0"/>
                <a:cs typeface="Times New Roman" pitchFamily="18" charset="0"/>
              </a:rPr>
              <a:t>_____ (2) </a:t>
            </a:r>
            <a:r>
              <a:rPr lang="fr-FR" sz="2000" dirty="0" smtClean="0">
                <a:solidFill>
                  <a:srgbClr val="009242"/>
                </a:solidFill>
                <a:latin typeface="Times New Roman" pitchFamily="18" charset="0"/>
                <a:cs typeface="Times New Roman" pitchFamily="18" charset="0"/>
              </a:rPr>
              <a:t>un détail qui confirme que le danger ressenti par le narrateur est réel</a:t>
            </a:r>
            <a:endParaRPr lang="fr-FR" sz="2000" dirty="0" smtClean="0">
              <a:solidFill>
                <a:srgbClr val="009242"/>
              </a:solidFill>
              <a:latin typeface="Times New Roman" pitchFamily="18" charset="0"/>
              <a:cs typeface="Times New Roman" pitchFamily="18" charset="0"/>
            </a:endParaRPr>
          </a:p>
          <a:p>
            <a:pPr>
              <a:spcAft>
                <a:spcPts val="600"/>
              </a:spcAft>
            </a:pPr>
            <a:r>
              <a:rPr lang="fr-FR" sz="2000" dirty="0" smtClean="0">
                <a:latin typeface="Times New Roman" pitchFamily="18" charset="0"/>
                <a:cs typeface="Times New Roman" pitchFamily="18" charset="0"/>
              </a:rPr>
              <a:t>C'était le</a:t>
            </a:r>
            <a:r>
              <a:rPr lang="fr-FR" sz="2000" dirty="0" smtClean="0">
                <a:solidFill>
                  <a:srgbClr val="FF0000"/>
                </a:solidFill>
                <a:latin typeface="Times New Roman" pitchFamily="18" charset="0"/>
                <a:cs typeface="Times New Roman" pitchFamily="18" charset="0"/>
              </a:rPr>
              <a:t> genre d'endroit </a:t>
            </a:r>
            <a:r>
              <a:rPr lang="fr-FR" sz="2000" dirty="0" smtClean="0">
                <a:latin typeface="Times New Roman" pitchFamily="18" charset="0"/>
                <a:cs typeface="Times New Roman" pitchFamily="18" charset="0"/>
              </a:rPr>
              <a:t>où il fallait être timbré pour </a:t>
            </a:r>
            <a:r>
              <a:rPr lang="fr-FR" sz="2000" dirty="0" smtClean="0">
                <a:solidFill>
                  <a:srgbClr val="FF0000"/>
                </a:solidFill>
                <a:latin typeface="Times New Roman" pitchFamily="18" charset="0"/>
                <a:cs typeface="Times New Roman" pitchFamily="18" charset="0"/>
              </a:rPr>
              <a:t>prendre un inconnu en stop</a:t>
            </a:r>
            <a:r>
              <a:rPr lang="fr-FR" sz="2000" dirty="0" smtClean="0">
                <a:latin typeface="Times New Roman" pitchFamily="18" charset="0"/>
                <a:cs typeface="Times New Roman" pitchFamily="18" charset="0"/>
              </a:rPr>
              <a:t>. </a:t>
            </a:r>
            <a:endParaRPr lang="ru-RU" sz="2000" dirty="0" smtClean="0">
              <a:latin typeface="Times New Roman" pitchFamily="18" charset="0"/>
              <a:cs typeface="Times New Roman" pitchFamily="18" charset="0"/>
            </a:endParaRPr>
          </a:p>
          <a:p>
            <a:pPr>
              <a:spcAft>
                <a:spcPts val="600"/>
              </a:spcAft>
            </a:pPr>
            <a:r>
              <a:rPr lang="fr-FR" sz="2000" dirty="0" smtClean="0">
                <a:latin typeface="Times New Roman" pitchFamily="18" charset="0"/>
                <a:cs typeface="Times New Roman" pitchFamily="18" charset="0"/>
              </a:rPr>
              <a:t>_____ (3) </a:t>
            </a:r>
            <a:r>
              <a:rPr lang="fr-FR" sz="2000" dirty="0" smtClean="0">
                <a:solidFill>
                  <a:srgbClr val="6600FF"/>
                </a:solidFill>
                <a:latin typeface="Times New Roman" pitchFamily="18" charset="0"/>
                <a:cs typeface="Times New Roman" pitchFamily="18" charset="0"/>
              </a:rPr>
              <a:t>pourquoi </a:t>
            </a:r>
            <a:r>
              <a:rPr lang="fr-FR" sz="2000" dirty="0" smtClean="0">
                <a:solidFill>
                  <a:srgbClr val="6600FF"/>
                </a:solidFill>
                <a:latin typeface="Times New Roman" pitchFamily="18" charset="0"/>
                <a:cs typeface="Times New Roman" pitchFamily="18" charset="0"/>
              </a:rPr>
              <a:t>cet </a:t>
            </a:r>
            <a:r>
              <a:rPr lang="fr-FR" sz="2000" dirty="0" smtClean="0">
                <a:solidFill>
                  <a:srgbClr val="6600FF"/>
                </a:solidFill>
                <a:latin typeface="Times New Roman" pitchFamily="18" charset="0"/>
                <a:cs typeface="Times New Roman" pitchFamily="18" charset="0"/>
              </a:rPr>
              <a:t>établissement /cette prison </a:t>
            </a:r>
            <a:endParaRPr lang="fr-FR" sz="2000" dirty="0" smtClean="0">
              <a:solidFill>
                <a:srgbClr val="6600FF"/>
              </a:solidFill>
              <a:latin typeface="Times New Roman" pitchFamily="18" charset="0"/>
              <a:cs typeface="Times New Roman" pitchFamily="18" charset="0"/>
            </a:endParaRPr>
          </a:p>
          <a:p>
            <a:pPr>
              <a:spcAft>
                <a:spcPts val="600"/>
              </a:spcAft>
            </a:pPr>
            <a:r>
              <a:rPr lang="fr-FR" sz="2000" dirty="0" smtClean="0">
                <a:latin typeface="Times New Roman" pitchFamily="18" charset="0"/>
                <a:cs typeface="Times New Roman" pitchFamily="18" charset="0"/>
              </a:rPr>
              <a:t>C'est une </a:t>
            </a:r>
            <a:r>
              <a:rPr lang="fr-FR" sz="2000" dirty="0" smtClean="0">
                <a:solidFill>
                  <a:srgbClr val="FF0000"/>
                </a:solidFill>
                <a:latin typeface="Times New Roman" pitchFamily="18" charset="0"/>
                <a:cs typeface="Times New Roman" pitchFamily="18" charset="0"/>
              </a:rPr>
              <a:t>bâtisse grande et laide</a:t>
            </a:r>
            <a:r>
              <a:rPr lang="fr-FR" sz="2000" dirty="0" smtClean="0">
                <a:latin typeface="Times New Roman" pitchFamily="18" charset="0"/>
                <a:cs typeface="Times New Roman" pitchFamily="18" charset="0"/>
              </a:rPr>
              <a:t>, avec un mur d'enceinte de quinze mètres de haut surmonté de barbelés, et un portail en fer à ouverture électrique.</a:t>
            </a:r>
          </a:p>
          <a:p>
            <a:pPr>
              <a:spcAft>
                <a:spcPts val="600"/>
              </a:spcAft>
            </a:pPr>
            <a:r>
              <a:rPr lang="fr-FR" sz="2000" dirty="0" smtClean="0">
                <a:latin typeface="Times New Roman" pitchFamily="18" charset="0"/>
                <a:cs typeface="Times New Roman" pitchFamily="18" charset="0"/>
              </a:rPr>
              <a:t> _____ (4) </a:t>
            </a:r>
            <a:r>
              <a:rPr lang="fr-FR" sz="2000" dirty="0" smtClean="0">
                <a:solidFill>
                  <a:srgbClr val="660066"/>
                </a:solidFill>
                <a:latin typeface="Times New Roman" pitchFamily="18" charset="0"/>
                <a:cs typeface="Times New Roman" pitchFamily="18" charset="0"/>
              </a:rPr>
              <a:t> le nom </a:t>
            </a:r>
            <a:r>
              <a:rPr lang="fr-FR" sz="2000" dirty="0" smtClean="0">
                <a:solidFill>
                  <a:srgbClr val="660066"/>
                </a:solidFill>
                <a:latin typeface="Times New Roman" pitchFamily="18" charset="0"/>
                <a:cs typeface="Times New Roman" pitchFamily="18" charset="0"/>
              </a:rPr>
              <a:t>actuel de </a:t>
            </a:r>
            <a:r>
              <a:rPr lang="fr-FR" sz="2000" dirty="0" smtClean="0">
                <a:solidFill>
                  <a:srgbClr val="660066"/>
                </a:solidFill>
                <a:latin typeface="Times New Roman" pitchFamily="18" charset="0"/>
                <a:cs typeface="Times New Roman" pitchFamily="18" charset="0"/>
              </a:rPr>
              <a:t>l’établissement</a:t>
            </a:r>
          </a:p>
          <a:p>
            <a:pPr>
              <a:spcAft>
                <a:spcPts val="600"/>
              </a:spcAft>
            </a:pPr>
            <a:r>
              <a:rPr lang="fr-FR" sz="2000" dirty="0" smtClean="0">
                <a:latin typeface="Times New Roman" pitchFamily="18" charset="0"/>
                <a:cs typeface="Times New Roman" pitchFamily="18" charset="0"/>
              </a:rPr>
              <a:t>Autrefois </a:t>
            </a:r>
            <a:r>
              <a:rPr lang="fr-FR" sz="2000" dirty="0" smtClean="0">
                <a:solidFill>
                  <a:srgbClr val="FF0000"/>
                </a:solidFill>
                <a:latin typeface="Times New Roman" pitchFamily="18" charset="0"/>
                <a:cs typeface="Times New Roman" pitchFamily="18" charset="0"/>
              </a:rPr>
              <a:t>l'établissement s'appelait Prison </a:t>
            </a:r>
            <a:r>
              <a:rPr lang="fr-FR" sz="2000" dirty="0" smtClean="0">
                <a:latin typeface="Times New Roman" pitchFamily="18" charset="0"/>
                <a:cs typeface="Times New Roman" pitchFamily="18" charset="0"/>
              </a:rPr>
              <a:t>de Haute Sécurité pour </a:t>
            </a:r>
            <a:r>
              <a:rPr lang="fr-FR" sz="2000" dirty="0" smtClean="0">
                <a:solidFill>
                  <a:srgbClr val="FF0000"/>
                </a:solidFill>
                <a:latin typeface="Times New Roman" pitchFamily="18" charset="0"/>
                <a:cs typeface="Times New Roman" pitchFamily="18" charset="0"/>
              </a:rPr>
              <a:t>Aliénés Criminels. </a:t>
            </a:r>
            <a:endParaRPr lang="ru-RU" sz="2000" dirty="0" smtClean="0">
              <a:solidFill>
                <a:srgbClr val="FF0000"/>
              </a:solidFill>
              <a:latin typeface="Times New Roman" pitchFamily="18" charset="0"/>
              <a:cs typeface="Times New Roman" pitchFamily="18" charset="0"/>
            </a:endParaRPr>
          </a:p>
          <a:p>
            <a:pPr>
              <a:spcAft>
                <a:spcPts val="600"/>
              </a:spcAft>
            </a:pPr>
            <a:r>
              <a:rPr lang="fr-FR" sz="2000" dirty="0" smtClean="0">
                <a:latin typeface="Times New Roman" pitchFamily="18" charset="0"/>
                <a:cs typeface="Times New Roman" pitchFamily="18" charset="0"/>
              </a:rPr>
              <a:t>_____ (5) </a:t>
            </a:r>
            <a:r>
              <a:rPr lang="fr-FR" sz="2000" dirty="0" smtClean="0">
                <a:solidFill>
                  <a:srgbClr val="CC00CC"/>
                </a:solidFill>
                <a:latin typeface="Times New Roman" pitchFamily="18" charset="0"/>
                <a:cs typeface="Times New Roman" pitchFamily="18" charset="0"/>
              </a:rPr>
              <a:t>rappel du </a:t>
            </a:r>
            <a:r>
              <a:rPr lang="fr-FR" sz="2000" dirty="0" smtClean="0">
                <a:solidFill>
                  <a:srgbClr val="CC00CC"/>
                </a:solidFill>
                <a:latin typeface="Times New Roman" pitchFamily="18" charset="0"/>
                <a:cs typeface="Times New Roman" pitchFamily="18" charset="0"/>
              </a:rPr>
              <a:t>danger </a:t>
            </a:r>
            <a:r>
              <a:rPr lang="fr-FR" sz="2000" dirty="0" smtClean="0">
                <a:solidFill>
                  <a:srgbClr val="CC00CC"/>
                </a:solidFill>
                <a:latin typeface="Times New Roman" pitchFamily="18" charset="0"/>
                <a:cs typeface="Times New Roman" pitchFamily="18" charset="0"/>
              </a:rPr>
              <a:t>ressenti par le narrateur</a:t>
            </a:r>
            <a:endParaRPr lang="fr-FR" sz="2000" dirty="0" smtClean="0">
              <a:solidFill>
                <a:srgbClr val="CC00CC"/>
              </a:solidFill>
              <a:latin typeface="Times New Roman" pitchFamily="18" charset="0"/>
              <a:cs typeface="Times New Roman" pitchFamily="18" charset="0"/>
            </a:endParaRPr>
          </a:p>
          <a:p>
            <a:pPr>
              <a:spcAft>
                <a:spcPts val="600"/>
              </a:spcAft>
            </a:pPr>
            <a:r>
              <a:rPr lang="fr-FR" sz="2000" dirty="0" smtClean="0">
                <a:latin typeface="Times New Roman" pitchFamily="18" charset="0"/>
                <a:cs typeface="Times New Roman" pitchFamily="18" charset="0"/>
              </a:rPr>
              <a:t>On doit se dire que peut-être - juste peut-être - il a pu se produire </a:t>
            </a:r>
            <a:r>
              <a:rPr lang="fr-FR" sz="2000" dirty="0" smtClean="0">
                <a:solidFill>
                  <a:srgbClr val="FF0000"/>
                </a:solidFill>
                <a:latin typeface="Times New Roman" pitchFamily="18" charset="0"/>
                <a:cs typeface="Times New Roman" pitchFamily="18" charset="0"/>
              </a:rPr>
              <a:t>une évasion ce soir-là</a:t>
            </a:r>
            <a:r>
              <a:rPr lang="fr-FR" sz="2000" dirty="0" smtClean="0">
                <a:latin typeface="Times New Roman" pitchFamily="18" charset="0"/>
                <a:cs typeface="Times New Roman" pitchFamily="18" charset="0"/>
              </a:rPr>
              <a:t>. </a:t>
            </a:r>
          </a:p>
          <a:p>
            <a:pPr>
              <a:spcAft>
                <a:spcPts val="600"/>
              </a:spcAft>
            </a:pPr>
            <a:r>
              <a:rPr lang="fr-FR" sz="2000" dirty="0" smtClean="0">
                <a:latin typeface="Times New Roman" pitchFamily="18" charset="0"/>
                <a:cs typeface="Times New Roman" pitchFamily="18" charset="0"/>
              </a:rPr>
              <a:t>_____ (6) </a:t>
            </a:r>
            <a:r>
              <a:rPr lang="fr-FR" sz="2000" dirty="0" smtClean="0">
                <a:solidFill>
                  <a:srgbClr val="A50021"/>
                </a:solidFill>
                <a:latin typeface="Times New Roman" pitchFamily="18" charset="0"/>
                <a:cs typeface="Times New Roman" pitchFamily="18" charset="0"/>
              </a:rPr>
              <a:t>dans quel cas? dans le cas d’évasion?</a:t>
            </a:r>
            <a:endParaRPr lang="fr-FR" sz="2000" dirty="0" smtClean="0">
              <a:solidFill>
                <a:srgbClr val="A50021"/>
              </a:solidFill>
              <a:latin typeface="Times New Roman" pitchFamily="18" charset="0"/>
              <a:cs typeface="Times New Roman" pitchFamily="18" charset="0"/>
            </a:endParaRPr>
          </a:p>
          <a:p>
            <a:pPr>
              <a:spcAft>
                <a:spcPts val="600"/>
              </a:spcAft>
            </a:pPr>
            <a:r>
              <a:rPr lang="fr-FR" sz="2000" dirty="0" smtClean="0">
                <a:latin typeface="Times New Roman" pitchFamily="18" charset="0"/>
                <a:cs typeface="Times New Roman" pitchFamily="18" charset="0"/>
              </a:rPr>
              <a:t>Dans ce cas, </a:t>
            </a:r>
            <a:r>
              <a:rPr lang="fr-FR" sz="2000" dirty="0" smtClean="0">
                <a:solidFill>
                  <a:srgbClr val="FF0000"/>
                </a:solidFill>
                <a:latin typeface="Times New Roman" pitchFamily="18" charset="0"/>
                <a:cs typeface="Times New Roman" pitchFamily="18" charset="0"/>
              </a:rPr>
              <a:t>peu importe qu'il pleuve.</a:t>
            </a:r>
            <a:endParaRPr lang="ru-RU" sz="2000" dirty="0">
              <a:solidFill>
                <a:srgbClr val="FF0000"/>
              </a:solidFill>
              <a:latin typeface="Times New Roman" pitchFamily="18" charset="0"/>
              <a:cs typeface="Times New Roman" pitchFamily="18" charset="0"/>
            </a:endParaRPr>
          </a:p>
        </p:txBody>
      </p:sp>
      <p:cxnSp>
        <p:nvCxnSpPr>
          <p:cNvPr id="9" name="Прямая со стрелкой 8"/>
          <p:cNvCxnSpPr/>
          <p:nvPr/>
        </p:nvCxnSpPr>
        <p:spPr>
          <a:xfrm rot="10800000" flipV="1">
            <a:off x="2500298" y="785794"/>
            <a:ext cx="2428892" cy="214314"/>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1" name="Прямая со стрелкой 10"/>
          <p:cNvCxnSpPr/>
          <p:nvPr/>
        </p:nvCxnSpPr>
        <p:spPr>
          <a:xfrm rot="10800000">
            <a:off x="2643174" y="1214422"/>
            <a:ext cx="2928958" cy="7143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5" name="Прямая со стрелкой 14"/>
          <p:cNvCxnSpPr/>
          <p:nvPr/>
        </p:nvCxnSpPr>
        <p:spPr>
          <a:xfrm rot="10800000">
            <a:off x="1571604" y="2000240"/>
            <a:ext cx="1000132" cy="142876"/>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8" name="Прямая со стрелкой 17"/>
          <p:cNvCxnSpPr/>
          <p:nvPr/>
        </p:nvCxnSpPr>
        <p:spPr>
          <a:xfrm rot="10800000">
            <a:off x="1857356" y="3786190"/>
            <a:ext cx="1000132" cy="142876"/>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9" name="Прямая со стрелкой 18"/>
          <p:cNvCxnSpPr/>
          <p:nvPr/>
        </p:nvCxnSpPr>
        <p:spPr>
          <a:xfrm rot="10800000">
            <a:off x="1714480" y="2714620"/>
            <a:ext cx="1000132" cy="142876"/>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20" name="Прямая со стрелкой 19"/>
          <p:cNvCxnSpPr/>
          <p:nvPr/>
        </p:nvCxnSpPr>
        <p:spPr>
          <a:xfrm rot="10800000">
            <a:off x="1785918" y="4572008"/>
            <a:ext cx="5286412" cy="142876"/>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2" name="Прямая со стрелкой 11"/>
          <p:cNvCxnSpPr/>
          <p:nvPr/>
        </p:nvCxnSpPr>
        <p:spPr>
          <a:xfrm rot="16200000" flipV="1">
            <a:off x="3071802" y="2857496"/>
            <a:ext cx="1285884" cy="1000132"/>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4" name="Прямая со стрелкой 13"/>
          <p:cNvCxnSpPr/>
          <p:nvPr/>
        </p:nvCxnSpPr>
        <p:spPr>
          <a:xfrm rot="10800000" flipV="1">
            <a:off x="2500298" y="4143380"/>
            <a:ext cx="1724036" cy="20479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3" name="Прямая со стрелкой 12"/>
          <p:cNvCxnSpPr/>
          <p:nvPr/>
        </p:nvCxnSpPr>
        <p:spPr>
          <a:xfrm rot="10800000" flipV="1">
            <a:off x="2571736" y="1571612"/>
            <a:ext cx="2571768" cy="142876"/>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6" name="Прямая со стрелкой 15"/>
          <p:cNvCxnSpPr/>
          <p:nvPr/>
        </p:nvCxnSpPr>
        <p:spPr>
          <a:xfrm rot="10800000" flipV="1">
            <a:off x="1928794" y="928670"/>
            <a:ext cx="2143140" cy="78581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24" name="Прямая со стрелкой 23"/>
          <p:cNvCxnSpPr/>
          <p:nvPr/>
        </p:nvCxnSpPr>
        <p:spPr>
          <a:xfrm rot="10800000" flipV="1">
            <a:off x="4429124" y="2428868"/>
            <a:ext cx="2928958" cy="185738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21" name="Прямая со стрелкой 20"/>
          <p:cNvCxnSpPr/>
          <p:nvPr/>
        </p:nvCxnSpPr>
        <p:spPr>
          <a:xfrm rot="10800000">
            <a:off x="3357554" y="2786058"/>
            <a:ext cx="4143404" cy="114300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27" name="Прямая со стрелкой 26"/>
          <p:cNvCxnSpPr/>
          <p:nvPr/>
        </p:nvCxnSpPr>
        <p:spPr>
          <a:xfrm rot="10800000" flipV="1">
            <a:off x="4786314" y="4143380"/>
            <a:ext cx="2786082" cy="214314"/>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32" name="Прямая со стрелкой 31"/>
          <p:cNvCxnSpPr/>
          <p:nvPr/>
        </p:nvCxnSpPr>
        <p:spPr>
          <a:xfrm rot="10800000">
            <a:off x="5072066" y="1928802"/>
            <a:ext cx="642942" cy="214314"/>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42" name="Прямая со стрелкой 41"/>
          <p:cNvCxnSpPr/>
          <p:nvPr/>
        </p:nvCxnSpPr>
        <p:spPr>
          <a:xfrm rot="10800000" flipV="1">
            <a:off x="7500958" y="4214818"/>
            <a:ext cx="785818" cy="500066"/>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43" name="Прямая со стрелкой 42"/>
          <p:cNvCxnSpPr/>
          <p:nvPr/>
        </p:nvCxnSpPr>
        <p:spPr>
          <a:xfrm rot="10800000" flipV="1">
            <a:off x="4572000" y="4929198"/>
            <a:ext cx="2714644" cy="42862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46" name="Прямая со стрелкой 45"/>
          <p:cNvCxnSpPr/>
          <p:nvPr/>
        </p:nvCxnSpPr>
        <p:spPr>
          <a:xfrm flipV="1">
            <a:off x="3000364" y="5643578"/>
            <a:ext cx="1071570" cy="142876"/>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ext Box 2"/>
          <p:cNvSpPr txBox="1">
            <a:spLocks noChangeArrowheads="1"/>
          </p:cNvSpPr>
          <p:nvPr/>
        </p:nvSpPr>
        <p:spPr bwMode="auto">
          <a:xfrm>
            <a:off x="179388" y="188913"/>
            <a:ext cx="8713787" cy="457200"/>
          </a:xfrm>
          <a:prstGeom prst="rect">
            <a:avLst/>
          </a:prstGeom>
          <a:noFill/>
          <a:ln w="9525">
            <a:noFill/>
            <a:miter lim="800000"/>
            <a:headEnd/>
            <a:tailEnd/>
          </a:ln>
        </p:spPr>
        <p:txBody>
          <a:bodyPr>
            <a:spAutoFit/>
          </a:bodyPr>
          <a:lstStyle/>
          <a:p>
            <a:endParaRPr lang="ru-RU" sz="2400"/>
          </a:p>
        </p:txBody>
      </p:sp>
      <p:sp>
        <p:nvSpPr>
          <p:cNvPr id="6147" name="Rectangle 228"/>
          <p:cNvSpPr>
            <a:spLocks noChangeArrowheads="1"/>
          </p:cNvSpPr>
          <p:nvPr/>
        </p:nvSpPr>
        <p:spPr bwMode="auto">
          <a:xfrm>
            <a:off x="285720" y="357167"/>
            <a:ext cx="8640762" cy="6063198"/>
          </a:xfrm>
          <a:prstGeom prst="rect">
            <a:avLst/>
          </a:prstGeom>
          <a:noFill/>
          <a:ln w="9525">
            <a:noFill/>
            <a:miter lim="800000"/>
            <a:headEnd/>
            <a:tailEnd/>
          </a:ln>
        </p:spPr>
        <p:txBody>
          <a:bodyPr wrap="square" anchor="ctr">
            <a:spAutoFit/>
          </a:bodyPr>
          <a:lstStyle/>
          <a:p>
            <a:pPr fontAlgn="ctr">
              <a:spcBef>
                <a:spcPts val="0"/>
              </a:spcBef>
              <a:spcAft>
                <a:spcPts val="0"/>
              </a:spcAft>
            </a:pPr>
            <a:endParaRPr lang="ru-RU" sz="2800" dirty="0" smtClean="0">
              <a:latin typeface="Arial"/>
            </a:endParaRPr>
          </a:p>
          <a:p>
            <a:pPr fontAlgn="ctr">
              <a:spcBef>
                <a:spcPts val="0"/>
              </a:spcBef>
              <a:spcAft>
                <a:spcPts val="0"/>
              </a:spcAft>
            </a:pPr>
            <a:endParaRPr lang="ru-RU" sz="2800" dirty="0" smtClean="0">
              <a:latin typeface="Arial"/>
            </a:endParaRPr>
          </a:p>
          <a:p>
            <a:pPr fontAlgn="ctr">
              <a:spcBef>
                <a:spcPts val="0"/>
              </a:spcBef>
              <a:spcAft>
                <a:spcPts val="0"/>
              </a:spcAft>
            </a:pPr>
            <a:endParaRPr lang="ru-RU" sz="2800" dirty="0" smtClean="0">
              <a:latin typeface="Arial"/>
            </a:endParaRPr>
          </a:p>
          <a:p>
            <a:pPr fontAlgn="ctr">
              <a:spcBef>
                <a:spcPts val="0"/>
              </a:spcBef>
              <a:spcAft>
                <a:spcPts val="0"/>
              </a:spcAft>
            </a:pPr>
            <a:endParaRPr lang="ru-RU" sz="2800" dirty="0" smtClean="0">
              <a:latin typeface="Arial"/>
            </a:endParaRPr>
          </a:p>
          <a:p>
            <a:pPr fontAlgn="ctr">
              <a:spcBef>
                <a:spcPts val="0"/>
              </a:spcBef>
              <a:spcAft>
                <a:spcPts val="0"/>
              </a:spcAft>
            </a:pPr>
            <a:endParaRPr lang="ru-RU" sz="2800" dirty="0" smtClean="0">
              <a:latin typeface="Arial"/>
            </a:endParaRPr>
          </a:p>
          <a:p>
            <a:pPr fontAlgn="ctr">
              <a:spcBef>
                <a:spcPts val="0"/>
              </a:spcBef>
              <a:spcAft>
                <a:spcPts val="0"/>
              </a:spcAft>
            </a:pPr>
            <a:endParaRPr lang="ru-RU" sz="2800" dirty="0" smtClean="0">
              <a:latin typeface="Arial"/>
            </a:endParaRPr>
          </a:p>
          <a:p>
            <a:pPr fontAlgn="ctr">
              <a:spcBef>
                <a:spcPts val="0"/>
              </a:spcBef>
              <a:spcAft>
                <a:spcPts val="0"/>
              </a:spcAft>
            </a:pPr>
            <a:endParaRPr lang="ru-RU" sz="2800" dirty="0" smtClean="0">
              <a:latin typeface="Arial"/>
            </a:endParaRPr>
          </a:p>
          <a:p>
            <a:pPr fontAlgn="ctr">
              <a:spcBef>
                <a:spcPts val="0"/>
              </a:spcBef>
              <a:spcAft>
                <a:spcPts val="0"/>
              </a:spcAft>
            </a:pPr>
            <a:endParaRPr lang="ru-RU" sz="2400" dirty="0" smtClean="0">
              <a:latin typeface="Arial"/>
            </a:endParaRPr>
          </a:p>
          <a:p>
            <a:pPr fontAlgn="ctr">
              <a:spcBef>
                <a:spcPts val="0"/>
              </a:spcBef>
              <a:spcAft>
                <a:spcPts val="0"/>
              </a:spcAft>
            </a:pPr>
            <a:endParaRPr lang="ru-RU" sz="2400" dirty="0" smtClean="0">
              <a:latin typeface="Arial"/>
            </a:endParaRPr>
          </a:p>
          <a:p>
            <a:pPr fontAlgn="ctr">
              <a:spcBef>
                <a:spcPts val="0"/>
              </a:spcBef>
              <a:spcAft>
                <a:spcPts val="0"/>
              </a:spcAft>
            </a:pPr>
            <a:endParaRPr lang="ru-RU" sz="2400" dirty="0" smtClean="0">
              <a:latin typeface="Arial"/>
            </a:endParaRPr>
          </a:p>
          <a:p>
            <a:pPr fontAlgn="ctr">
              <a:spcBef>
                <a:spcPts val="0"/>
              </a:spcBef>
              <a:spcAft>
                <a:spcPts val="0"/>
              </a:spcAft>
            </a:pPr>
            <a:endParaRPr lang="ru-RU" sz="2400" dirty="0" smtClean="0">
              <a:latin typeface="Arial"/>
            </a:endParaRPr>
          </a:p>
          <a:p>
            <a:pPr fontAlgn="ctr">
              <a:spcBef>
                <a:spcPts val="0"/>
              </a:spcBef>
              <a:spcAft>
                <a:spcPts val="0"/>
              </a:spcAft>
            </a:pPr>
            <a:endParaRPr lang="ru-RU" sz="2400" dirty="0" smtClean="0">
              <a:latin typeface="Arial"/>
            </a:endParaRPr>
          </a:p>
          <a:p>
            <a:pPr fontAlgn="ctr">
              <a:spcBef>
                <a:spcPts val="0"/>
              </a:spcBef>
              <a:spcAft>
                <a:spcPts val="0"/>
              </a:spcAft>
            </a:pPr>
            <a:endParaRPr lang="ru-RU" sz="2400" dirty="0" smtClean="0">
              <a:latin typeface="Arial"/>
            </a:endParaRPr>
          </a:p>
          <a:p>
            <a:pPr fontAlgn="ctr">
              <a:spcBef>
                <a:spcPts val="0"/>
              </a:spcBef>
              <a:spcAft>
                <a:spcPts val="0"/>
              </a:spcAft>
            </a:pPr>
            <a:endParaRPr lang="ru-RU" sz="2400" dirty="0" smtClean="0">
              <a:latin typeface="Arial"/>
            </a:endParaRPr>
          </a:p>
          <a:p>
            <a:endParaRPr lang="fr-FR" sz="2400" dirty="0"/>
          </a:p>
        </p:txBody>
      </p:sp>
      <p:sp>
        <p:nvSpPr>
          <p:cNvPr id="8" name="Прямоугольник 7"/>
          <p:cNvSpPr/>
          <p:nvPr/>
        </p:nvSpPr>
        <p:spPr>
          <a:xfrm>
            <a:off x="214282" y="117693"/>
            <a:ext cx="8786874" cy="6017032"/>
          </a:xfrm>
          <a:prstGeom prst="rect">
            <a:avLst/>
          </a:prstGeom>
        </p:spPr>
        <p:txBody>
          <a:bodyPr wrap="square">
            <a:spAutoFit/>
          </a:bodyPr>
          <a:lstStyle/>
          <a:p>
            <a:pPr>
              <a:spcAft>
                <a:spcPts val="600"/>
              </a:spcAft>
            </a:pPr>
            <a:r>
              <a:rPr lang="fr-FR" sz="2000" dirty="0" smtClean="0">
                <a:latin typeface="Times New Roman" pitchFamily="18" charset="0"/>
                <a:cs typeface="Times New Roman" pitchFamily="18" charset="0"/>
              </a:rPr>
              <a:t>Je crois que je ferais mieux de vous expliquer.</a:t>
            </a:r>
            <a:endParaRPr lang="ru-RU" sz="2000" dirty="0" smtClean="0">
              <a:latin typeface="Times New Roman" pitchFamily="18" charset="0"/>
              <a:cs typeface="Times New Roman" pitchFamily="18" charset="0"/>
            </a:endParaRPr>
          </a:p>
          <a:p>
            <a:pPr>
              <a:spcAft>
                <a:spcPts val="600"/>
              </a:spcAft>
            </a:pPr>
            <a:r>
              <a:rPr lang="fr-FR" sz="2000" dirty="0" smtClean="0">
                <a:latin typeface="Times New Roman" pitchFamily="18" charset="0"/>
                <a:cs typeface="Times New Roman" pitchFamily="18" charset="0"/>
              </a:rPr>
              <a:t>La A 12 est une route droite, </a:t>
            </a:r>
            <a:r>
              <a:rPr lang="fr-FR" sz="2000" dirty="0" smtClean="0">
                <a:solidFill>
                  <a:srgbClr val="FF0000"/>
                </a:solidFill>
                <a:latin typeface="Times New Roman" pitchFamily="18" charset="0"/>
                <a:cs typeface="Times New Roman" pitchFamily="18" charset="0"/>
              </a:rPr>
              <a:t>mal éclairée, monotone</a:t>
            </a:r>
            <a:r>
              <a:rPr lang="fr-FR" sz="2000" dirty="0" smtClean="0">
                <a:latin typeface="Times New Roman" pitchFamily="18" charset="0"/>
                <a:cs typeface="Times New Roman" pitchFamily="18" charset="0"/>
              </a:rPr>
              <a:t>. </a:t>
            </a:r>
          </a:p>
          <a:p>
            <a:pPr>
              <a:spcAft>
                <a:spcPts val="600"/>
              </a:spcAft>
            </a:pPr>
            <a:r>
              <a:rPr lang="fr-FR" sz="2000" dirty="0" smtClean="0">
                <a:latin typeface="Times New Roman" pitchFamily="18" charset="0"/>
                <a:cs typeface="Times New Roman" pitchFamily="18" charset="0"/>
              </a:rPr>
              <a:t>_____ (1) </a:t>
            </a:r>
            <a:r>
              <a:rPr lang="fr-FR" sz="2000" dirty="0" smtClean="0">
                <a:solidFill>
                  <a:srgbClr val="3333FF"/>
                </a:solidFill>
                <a:latin typeface="Times New Roman" pitchFamily="18" charset="0"/>
                <a:cs typeface="Times New Roman" pitchFamily="18" charset="0"/>
              </a:rPr>
              <a:t>endroit désert</a:t>
            </a:r>
            <a:r>
              <a:rPr lang="ru-RU" sz="2000" dirty="0" smtClean="0">
                <a:solidFill>
                  <a:srgbClr val="3333FF"/>
                </a:solidFill>
                <a:latin typeface="Times New Roman" pitchFamily="18" charset="0"/>
                <a:cs typeface="Times New Roman" pitchFamily="18" charset="0"/>
              </a:rPr>
              <a:t> </a:t>
            </a:r>
            <a:r>
              <a:rPr lang="fr-FR" sz="2000" dirty="0" smtClean="0">
                <a:solidFill>
                  <a:srgbClr val="3333FF"/>
                </a:solidFill>
                <a:latin typeface="Times New Roman" pitchFamily="18" charset="0"/>
                <a:cs typeface="Times New Roman" pitchFamily="18" charset="0"/>
              </a:rPr>
              <a:t>de la route mal éclairée,</a:t>
            </a:r>
            <a:r>
              <a:rPr lang="fr-FR" sz="2000" dirty="0" smtClean="0">
                <a:solidFill>
                  <a:srgbClr val="FF0000"/>
                </a:solidFill>
                <a:latin typeface="Times New Roman" pitchFamily="18" charset="0"/>
                <a:cs typeface="Times New Roman" pitchFamily="18" charset="0"/>
              </a:rPr>
              <a:t> </a:t>
            </a:r>
            <a:r>
              <a:rPr lang="fr-FR" sz="2000" dirty="0" smtClean="0">
                <a:solidFill>
                  <a:srgbClr val="3333FF"/>
                </a:solidFill>
                <a:latin typeface="Times New Roman" pitchFamily="18" charset="0"/>
                <a:cs typeface="Times New Roman" pitchFamily="18" charset="0"/>
              </a:rPr>
              <a:t>monotone</a:t>
            </a:r>
            <a:endParaRPr lang="fr-FR" sz="2000" dirty="0" smtClean="0">
              <a:solidFill>
                <a:srgbClr val="3333FF"/>
              </a:solidFill>
              <a:latin typeface="Times New Roman" pitchFamily="18" charset="0"/>
              <a:cs typeface="Times New Roman" pitchFamily="18" charset="0"/>
            </a:endParaRPr>
          </a:p>
          <a:p>
            <a:pPr>
              <a:spcAft>
                <a:spcPts val="600"/>
              </a:spcAft>
            </a:pPr>
            <a:r>
              <a:rPr lang="fr-FR" sz="2000" dirty="0" smtClean="0">
                <a:latin typeface="Times New Roman" pitchFamily="18" charset="0"/>
                <a:cs typeface="Times New Roman" pitchFamily="18" charset="0"/>
              </a:rPr>
              <a:t>Nous étions justement dans un de ces </a:t>
            </a:r>
            <a:r>
              <a:rPr lang="fr-FR" sz="2000" dirty="0" smtClean="0">
                <a:solidFill>
                  <a:srgbClr val="FF0000"/>
                </a:solidFill>
                <a:latin typeface="Times New Roman" pitchFamily="18" charset="0"/>
                <a:cs typeface="Times New Roman" pitchFamily="18" charset="0"/>
              </a:rPr>
              <a:t>endroits déserts. </a:t>
            </a:r>
          </a:p>
          <a:p>
            <a:pPr>
              <a:spcAft>
                <a:spcPts val="600"/>
              </a:spcAft>
            </a:pPr>
            <a:r>
              <a:rPr lang="fr-FR" sz="2000" dirty="0" smtClean="0">
                <a:latin typeface="Times New Roman" pitchFamily="18" charset="0"/>
                <a:cs typeface="Times New Roman" pitchFamily="18" charset="0"/>
              </a:rPr>
              <a:t>_____ (2) </a:t>
            </a:r>
            <a:r>
              <a:rPr lang="fr-FR" sz="2000" dirty="0" smtClean="0">
                <a:solidFill>
                  <a:srgbClr val="009242"/>
                </a:solidFill>
                <a:latin typeface="Times New Roman" pitchFamily="18" charset="0"/>
                <a:cs typeface="Times New Roman" pitchFamily="18" charset="0"/>
              </a:rPr>
              <a:t>un détail qui confirme que le danger ressenti par le narrateur est réel</a:t>
            </a:r>
            <a:endParaRPr lang="fr-FR" sz="2000" dirty="0" smtClean="0">
              <a:solidFill>
                <a:srgbClr val="009242"/>
              </a:solidFill>
              <a:latin typeface="Times New Roman" pitchFamily="18" charset="0"/>
              <a:cs typeface="Times New Roman" pitchFamily="18" charset="0"/>
            </a:endParaRPr>
          </a:p>
          <a:p>
            <a:pPr>
              <a:spcAft>
                <a:spcPts val="600"/>
              </a:spcAft>
            </a:pPr>
            <a:r>
              <a:rPr lang="fr-FR" sz="2000" dirty="0" smtClean="0">
                <a:latin typeface="Times New Roman" pitchFamily="18" charset="0"/>
                <a:cs typeface="Times New Roman" pitchFamily="18" charset="0"/>
              </a:rPr>
              <a:t>C'était le</a:t>
            </a:r>
            <a:r>
              <a:rPr lang="fr-FR" sz="2000" dirty="0" smtClean="0">
                <a:solidFill>
                  <a:srgbClr val="FF0000"/>
                </a:solidFill>
                <a:latin typeface="Times New Roman" pitchFamily="18" charset="0"/>
                <a:cs typeface="Times New Roman" pitchFamily="18" charset="0"/>
              </a:rPr>
              <a:t> genre d'endroit </a:t>
            </a:r>
            <a:r>
              <a:rPr lang="fr-FR" sz="2000" dirty="0" smtClean="0">
                <a:latin typeface="Times New Roman" pitchFamily="18" charset="0"/>
                <a:cs typeface="Times New Roman" pitchFamily="18" charset="0"/>
              </a:rPr>
              <a:t>où il fallait être timbré pour </a:t>
            </a:r>
            <a:r>
              <a:rPr lang="fr-FR" sz="2000" dirty="0" smtClean="0">
                <a:solidFill>
                  <a:srgbClr val="FF0000"/>
                </a:solidFill>
                <a:latin typeface="Times New Roman" pitchFamily="18" charset="0"/>
                <a:cs typeface="Times New Roman" pitchFamily="18" charset="0"/>
              </a:rPr>
              <a:t>prendre un inconnu en stop</a:t>
            </a:r>
            <a:r>
              <a:rPr lang="fr-FR" sz="2000" dirty="0" smtClean="0">
                <a:latin typeface="Times New Roman" pitchFamily="18" charset="0"/>
                <a:cs typeface="Times New Roman" pitchFamily="18" charset="0"/>
              </a:rPr>
              <a:t>. </a:t>
            </a:r>
            <a:endParaRPr lang="ru-RU" sz="2000" dirty="0" smtClean="0">
              <a:latin typeface="Times New Roman" pitchFamily="18" charset="0"/>
              <a:cs typeface="Times New Roman" pitchFamily="18" charset="0"/>
            </a:endParaRPr>
          </a:p>
          <a:p>
            <a:pPr>
              <a:spcAft>
                <a:spcPts val="600"/>
              </a:spcAft>
            </a:pPr>
            <a:r>
              <a:rPr lang="fr-FR" sz="2000" dirty="0" smtClean="0">
                <a:latin typeface="Times New Roman" pitchFamily="18" charset="0"/>
                <a:cs typeface="Times New Roman" pitchFamily="18" charset="0"/>
              </a:rPr>
              <a:t>_____ (3) </a:t>
            </a:r>
            <a:r>
              <a:rPr lang="fr-FR" sz="2000" dirty="0" smtClean="0">
                <a:solidFill>
                  <a:srgbClr val="6600FF"/>
                </a:solidFill>
                <a:latin typeface="Times New Roman" pitchFamily="18" charset="0"/>
                <a:cs typeface="Times New Roman" pitchFamily="18" charset="0"/>
              </a:rPr>
              <a:t>pourquoi </a:t>
            </a:r>
            <a:r>
              <a:rPr lang="fr-FR" sz="2000" dirty="0" smtClean="0">
                <a:solidFill>
                  <a:srgbClr val="6600FF"/>
                </a:solidFill>
                <a:latin typeface="Times New Roman" pitchFamily="18" charset="0"/>
                <a:cs typeface="Times New Roman" pitchFamily="18" charset="0"/>
              </a:rPr>
              <a:t>cet </a:t>
            </a:r>
            <a:r>
              <a:rPr lang="fr-FR" sz="2000" dirty="0" smtClean="0">
                <a:solidFill>
                  <a:srgbClr val="6600FF"/>
                </a:solidFill>
                <a:latin typeface="Times New Roman" pitchFamily="18" charset="0"/>
                <a:cs typeface="Times New Roman" pitchFamily="18" charset="0"/>
              </a:rPr>
              <a:t>établissement /cette prison </a:t>
            </a:r>
            <a:endParaRPr lang="fr-FR" sz="2000" dirty="0" smtClean="0">
              <a:solidFill>
                <a:srgbClr val="6600FF"/>
              </a:solidFill>
              <a:latin typeface="Times New Roman" pitchFamily="18" charset="0"/>
              <a:cs typeface="Times New Roman" pitchFamily="18" charset="0"/>
            </a:endParaRPr>
          </a:p>
          <a:p>
            <a:pPr>
              <a:spcAft>
                <a:spcPts val="600"/>
              </a:spcAft>
            </a:pPr>
            <a:r>
              <a:rPr lang="fr-FR" sz="2000" dirty="0" smtClean="0">
                <a:latin typeface="Times New Roman" pitchFamily="18" charset="0"/>
                <a:cs typeface="Times New Roman" pitchFamily="18" charset="0"/>
              </a:rPr>
              <a:t>C'est une </a:t>
            </a:r>
            <a:r>
              <a:rPr lang="fr-FR" sz="2000" dirty="0" smtClean="0">
                <a:solidFill>
                  <a:srgbClr val="FF0000"/>
                </a:solidFill>
                <a:latin typeface="Times New Roman" pitchFamily="18" charset="0"/>
                <a:cs typeface="Times New Roman" pitchFamily="18" charset="0"/>
              </a:rPr>
              <a:t>bâtisse grande et laide</a:t>
            </a:r>
            <a:r>
              <a:rPr lang="fr-FR" sz="2000" dirty="0" smtClean="0">
                <a:latin typeface="Times New Roman" pitchFamily="18" charset="0"/>
                <a:cs typeface="Times New Roman" pitchFamily="18" charset="0"/>
              </a:rPr>
              <a:t>, avec un mur d'enceinte de quinze mètres de haut surmonté de barbelés, et un portail en fer à ouverture électrique.</a:t>
            </a:r>
          </a:p>
          <a:p>
            <a:pPr>
              <a:spcAft>
                <a:spcPts val="600"/>
              </a:spcAft>
            </a:pPr>
            <a:r>
              <a:rPr lang="fr-FR" sz="2000" dirty="0" smtClean="0">
                <a:latin typeface="Times New Roman" pitchFamily="18" charset="0"/>
                <a:cs typeface="Times New Roman" pitchFamily="18" charset="0"/>
              </a:rPr>
              <a:t> _____ (4) </a:t>
            </a:r>
            <a:r>
              <a:rPr lang="fr-FR" sz="2000" dirty="0" smtClean="0">
                <a:solidFill>
                  <a:srgbClr val="660066"/>
                </a:solidFill>
                <a:latin typeface="Times New Roman" pitchFamily="18" charset="0"/>
                <a:cs typeface="Times New Roman" pitchFamily="18" charset="0"/>
              </a:rPr>
              <a:t> le nom </a:t>
            </a:r>
            <a:r>
              <a:rPr lang="fr-FR" sz="2000" dirty="0" smtClean="0">
                <a:solidFill>
                  <a:srgbClr val="660066"/>
                </a:solidFill>
                <a:latin typeface="Times New Roman" pitchFamily="18" charset="0"/>
                <a:cs typeface="Times New Roman" pitchFamily="18" charset="0"/>
              </a:rPr>
              <a:t>actuel de </a:t>
            </a:r>
            <a:r>
              <a:rPr lang="fr-FR" sz="2000" dirty="0" smtClean="0">
                <a:solidFill>
                  <a:srgbClr val="660066"/>
                </a:solidFill>
                <a:latin typeface="Times New Roman" pitchFamily="18" charset="0"/>
                <a:cs typeface="Times New Roman" pitchFamily="18" charset="0"/>
              </a:rPr>
              <a:t>l’établissement</a:t>
            </a:r>
          </a:p>
          <a:p>
            <a:pPr>
              <a:spcAft>
                <a:spcPts val="600"/>
              </a:spcAft>
            </a:pPr>
            <a:r>
              <a:rPr lang="fr-FR" sz="2000" dirty="0" smtClean="0">
                <a:latin typeface="Times New Roman" pitchFamily="18" charset="0"/>
                <a:cs typeface="Times New Roman" pitchFamily="18" charset="0"/>
              </a:rPr>
              <a:t>Autrefois </a:t>
            </a:r>
            <a:r>
              <a:rPr lang="fr-FR" sz="2000" dirty="0" smtClean="0">
                <a:solidFill>
                  <a:srgbClr val="FF0000"/>
                </a:solidFill>
                <a:latin typeface="Times New Roman" pitchFamily="18" charset="0"/>
                <a:cs typeface="Times New Roman" pitchFamily="18" charset="0"/>
              </a:rPr>
              <a:t>l'établissement s'appelait Prison </a:t>
            </a:r>
            <a:r>
              <a:rPr lang="fr-FR" sz="2000" dirty="0" smtClean="0">
                <a:latin typeface="Times New Roman" pitchFamily="18" charset="0"/>
                <a:cs typeface="Times New Roman" pitchFamily="18" charset="0"/>
              </a:rPr>
              <a:t>de Haute Sécurité pour </a:t>
            </a:r>
            <a:r>
              <a:rPr lang="fr-FR" sz="2000" dirty="0" smtClean="0">
                <a:solidFill>
                  <a:srgbClr val="FF0000"/>
                </a:solidFill>
                <a:latin typeface="Times New Roman" pitchFamily="18" charset="0"/>
                <a:cs typeface="Times New Roman" pitchFamily="18" charset="0"/>
              </a:rPr>
              <a:t>Aliénés Criminels</a:t>
            </a:r>
            <a:r>
              <a:rPr lang="fr-FR" sz="2000" dirty="0" smtClean="0">
                <a:latin typeface="Times New Roman" pitchFamily="18" charset="0"/>
                <a:cs typeface="Times New Roman" pitchFamily="18" charset="0"/>
              </a:rPr>
              <a:t>. </a:t>
            </a:r>
            <a:endParaRPr lang="ru-RU" sz="2000" dirty="0" smtClean="0">
              <a:latin typeface="Times New Roman" pitchFamily="18" charset="0"/>
              <a:cs typeface="Times New Roman" pitchFamily="18" charset="0"/>
            </a:endParaRPr>
          </a:p>
          <a:p>
            <a:pPr>
              <a:spcAft>
                <a:spcPts val="600"/>
              </a:spcAft>
            </a:pPr>
            <a:r>
              <a:rPr lang="fr-FR" sz="2000" dirty="0" smtClean="0">
                <a:latin typeface="Times New Roman" pitchFamily="18" charset="0"/>
                <a:cs typeface="Times New Roman" pitchFamily="18" charset="0"/>
              </a:rPr>
              <a:t>_____ (5) </a:t>
            </a:r>
            <a:r>
              <a:rPr lang="fr-FR" sz="2000" dirty="0" smtClean="0">
                <a:solidFill>
                  <a:srgbClr val="CC00CC"/>
                </a:solidFill>
                <a:latin typeface="Times New Roman" pitchFamily="18" charset="0"/>
                <a:cs typeface="Times New Roman" pitchFamily="18" charset="0"/>
              </a:rPr>
              <a:t>rappel du </a:t>
            </a:r>
            <a:r>
              <a:rPr lang="fr-FR" sz="2000" dirty="0" smtClean="0">
                <a:solidFill>
                  <a:srgbClr val="CC00CC"/>
                </a:solidFill>
                <a:latin typeface="Times New Roman" pitchFamily="18" charset="0"/>
                <a:cs typeface="Times New Roman" pitchFamily="18" charset="0"/>
              </a:rPr>
              <a:t>danger </a:t>
            </a:r>
            <a:r>
              <a:rPr lang="fr-FR" sz="2000" dirty="0" smtClean="0">
                <a:solidFill>
                  <a:srgbClr val="CC00CC"/>
                </a:solidFill>
                <a:latin typeface="Times New Roman" pitchFamily="18" charset="0"/>
                <a:cs typeface="Times New Roman" pitchFamily="18" charset="0"/>
              </a:rPr>
              <a:t>ressenti par le narrateur</a:t>
            </a:r>
            <a:endParaRPr lang="fr-FR" sz="2000" dirty="0" smtClean="0">
              <a:solidFill>
                <a:srgbClr val="CC00CC"/>
              </a:solidFill>
              <a:latin typeface="Times New Roman" pitchFamily="18" charset="0"/>
              <a:cs typeface="Times New Roman" pitchFamily="18" charset="0"/>
            </a:endParaRPr>
          </a:p>
          <a:p>
            <a:pPr>
              <a:spcAft>
                <a:spcPts val="600"/>
              </a:spcAft>
            </a:pPr>
            <a:r>
              <a:rPr lang="fr-FR" sz="2000" dirty="0" smtClean="0">
                <a:latin typeface="Times New Roman" pitchFamily="18" charset="0"/>
                <a:cs typeface="Times New Roman" pitchFamily="18" charset="0"/>
              </a:rPr>
              <a:t>On doit se dire que peut-être - juste peut-être - il a pu se produire </a:t>
            </a:r>
            <a:r>
              <a:rPr lang="fr-FR" sz="2000" dirty="0" smtClean="0">
                <a:solidFill>
                  <a:srgbClr val="FF0000"/>
                </a:solidFill>
                <a:latin typeface="Times New Roman" pitchFamily="18" charset="0"/>
                <a:cs typeface="Times New Roman" pitchFamily="18" charset="0"/>
              </a:rPr>
              <a:t>une évasion ce soir-là</a:t>
            </a:r>
            <a:r>
              <a:rPr lang="fr-FR" sz="2000" dirty="0" smtClean="0">
                <a:latin typeface="Times New Roman" pitchFamily="18" charset="0"/>
                <a:cs typeface="Times New Roman" pitchFamily="18" charset="0"/>
              </a:rPr>
              <a:t>. </a:t>
            </a:r>
          </a:p>
          <a:p>
            <a:pPr>
              <a:spcAft>
                <a:spcPts val="600"/>
              </a:spcAft>
            </a:pPr>
            <a:r>
              <a:rPr lang="fr-FR" sz="2000" dirty="0" smtClean="0">
                <a:latin typeface="Times New Roman" pitchFamily="18" charset="0"/>
                <a:cs typeface="Times New Roman" pitchFamily="18" charset="0"/>
              </a:rPr>
              <a:t>_____ (6) </a:t>
            </a:r>
            <a:r>
              <a:rPr lang="fr-FR" sz="2000" dirty="0" smtClean="0">
                <a:solidFill>
                  <a:srgbClr val="A50021"/>
                </a:solidFill>
                <a:latin typeface="Times New Roman" pitchFamily="18" charset="0"/>
                <a:cs typeface="Times New Roman" pitchFamily="18" charset="0"/>
              </a:rPr>
              <a:t>dans quel cas? dans le cas d’évasion?</a:t>
            </a:r>
            <a:endParaRPr lang="fr-FR" sz="2000" dirty="0" smtClean="0">
              <a:solidFill>
                <a:srgbClr val="A50021"/>
              </a:solidFill>
              <a:latin typeface="Times New Roman" pitchFamily="18" charset="0"/>
              <a:cs typeface="Times New Roman" pitchFamily="18" charset="0"/>
            </a:endParaRPr>
          </a:p>
          <a:p>
            <a:pPr>
              <a:spcAft>
                <a:spcPts val="600"/>
              </a:spcAft>
            </a:pPr>
            <a:r>
              <a:rPr lang="fr-FR" sz="2000" dirty="0" smtClean="0">
                <a:latin typeface="Times New Roman" pitchFamily="18" charset="0"/>
                <a:cs typeface="Times New Roman" pitchFamily="18" charset="0"/>
              </a:rPr>
              <a:t>Dans ce cas, </a:t>
            </a:r>
            <a:r>
              <a:rPr lang="fr-FR" sz="2000" dirty="0" smtClean="0">
                <a:solidFill>
                  <a:srgbClr val="FF0000"/>
                </a:solidFill>
                <a:latin typeface="Times New Roman" pitchFamily="18" charset="0"/>
                <a:cs typeface="Times New Roman" pitchFamily="18" charset="0"/>
              </a:rPr>
              <a:t>peu importe qu'il pleuve.</a:t>
            </a:r>
            <a:endParaRPr lang="ru-RU" sz="2000" dirty="0">
              <a:solidFill>
                <a:srgbClr val="FF0000"/>
              </a:solidFill>
              <a:latin typeface="Times New Roman" pitchFamily="18" charset="0"/>
              <a:cs typeface="Times New Roman" pitchFamily="18" charset="0"/>
            </a:endParaRPr>
          </a:p>
        </p:txBody>
      </p:sp>
      <p:cxnSp>
        <p:nvCxnSpPr>
          <p:cNvPr id="9" name="Прямая со стрелкой 8"/>
          <p:cNvCxnSpPr/>
          <p:nvPr/>
        </p:nvCxnSpPr>
        <p:spPr>
          <a:xfrm rot="10800000" flipV="1">
            <a:off x="2500298" y="785794"/>
            <a:ext cx="2428892" cy="214314"/>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1" name="Прямая со стрелкой 10"/>
          <p:cNvCxnSpPr/>
          <p:nvPr/>
        </p:nvCxnSpPr>
        <p:spPr>
          <a:xfrm rot="10800000">
            <a:off x="2643174" y="1214422"/>
            <a:ext cx="2928958" cy="7143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5" name="Прямая со стрелкой 14"/>
          <p:cNvCxnSpPr/>
          <p:nvPr/>
        </p:nvCxnSpPr>
        <p:spPr>
          <a:xfrm rot="10800000">
            <a:off x="1571604" y="2000240"/>
            <a:ext cx="1000132" cy="142876"/>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8" name="Прямая со стрелкой 17"/>
          <p:cNvCxnSpPr/>
          <p:nvPr/>
        </p:nvCxnSpPr>
        <p:spPr>
          <a:xfrm rot="10800000">
            <a:off x="1857356" y="3786190"/>
            <a:ext cx="1000132" cy="142876"/>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9" name="Прямая со стрелкой 18"/>
          <p:cNvCxnSpPr/>
          <p:nvPr/>
        </p:nvCxnSpPr>
        <p:spPr>
          <a:xfrm rot="10800000">
            <a:off x="1714480" y="2714620"/>
            <a:ext cx="1000132" cy="142876"/>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20" name="Прямая со стрелкой 19"/>
          <p:cNvCxnSpPr/>
          <p:nvPr/>
        </p:nvCxnSpPr>
        <p:spPr>
          <a:xfrm rot="10800000">
            <a:off x="1785918" y="4572008"/>
            <a:ext cx="5286412" cy="142876"/>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23" name="Прямая со стрелкой 22"/>
          <p:cNvCxnSpPr/>
          <p:nvPr/>
        </p:nvCxnSpPr>
        <p:spPr>
          <a:xfrm flipV="1">
            <a:off x="2928926" y="5643578"/>
            <a:ext cx="1071570" cy="142876"/>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2" name="Прямая со стрелкой 11"/>
          <p:cNvCxnSpPr/>
          <p:nvPr/>
        </p:nvCxnSpPr>
        <p:spPr>
          <a:xfrm rot="10800000" flipV="1">
            <a:off x="4429124" y="4929198"/>
            <a:ext cx="2928958" cy="42862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7" name="Прямая со стрелкой 16"/>
          <p:cNvCxnSpPr/>
          <p:nvPr/>
        </p:nvCxnSpPr>
        <p:spPr>
          <a:xfrm rot="10800000" flipV="1">
            <a:off x="3000364" y="4143380"/>
            <a:ext cx="4214842" cy="214314"/>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24" name="Прямая со стрелкой 23"/>
          <p:cNvCxnSpPr/>
          <p:nvPr/>
        </p:nvCxnSpPr>
        <p:spPr>
          <a:xfrm rot="16200000" flipV="1">
            <a:off x="3071802" y="2857496"/>
            <a:ext cx="1285884" cy="1000132"/>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25" name="Прямая со стрелкой 24"/>
          <p:cNvCxnSpPr/>
          <p:nvPr/>
        </p:nvCxnSpPr>
        <p:spPr>
          <a:xfrm rot="10800000">
            <a:off x="3357554" y="2786058"/>
            <a:ext cx="4572032" cy="114300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29" name="Прямая со стрелкой 28"/>
          <p:cNvCxnSpPr/>
          <p:nvPr/>
        </p:nvCxnSpPr>
        <p:spPr>
          <a:xfrm rot="10800000" flipV="1">
            <a:off x="7500958" y="4214818"/>
            <a:ext cx="785818" cy="500066"/>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33" name="Прямая со стрелкой 32"/>
          <p:cNvCxnSpPr/>
          <p:nvPr/>
        </p:nvCxnSpPr>
        <p:spPr>
          <a:xfrm rot="10800000">
            <a:off x="4929190" y="2000240"/>
            <a:ext cx="1000132" cy="142876"/>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41" name="Прямая со стрелкой 40"/>
          <p:cNvCxnSpPr/>
          <p:nvPr/>
        </p:nvCxnSpPr>
        <p:spPr>
          <a:xfrm rot="10800000" flipV="1">
            <a:off x="4000496" y="2357430"/>
            <a:ext cx="3214710" cy="1928826"/>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ext Box 2"/>
          <p:cNvSpPr txBox="1">
            <a:spLocks noChangeArrowheads="1"/>
          </p:cNvSpPr>
          <p:nvPr/>
        </p:nvSpPr>
        <p:spPr bwMode="auto">
          <a:xfrm>
            <a:off x="179388" y="188913"/>
            <a:ext cx="8713787" cy="457200"/>
          </a:xfrm>
          <a:prstGeom prst="rect">
            <a:avLst/>
          </a:prstGeom>
          <a:noFill/>
          <a:ln w="9525">
            <a:noFill/>
            <a:miter lim="800000"/>
            <a:headEnd/>
            <a:tailEnd/>
          </a:ln>
        </p:spPr>
        <p:txBody>
          <a:bodyPr>
            <a:spAutoFit/>
          </a:bodyPr>
          <a:lstStyle/>
          <a:p>
            <a:endParaRPr lang="ru-RU" sz="2400"/>
          </a:p>
        </p:txBody>
      </p:sp>
      <p:sp>
        <p:nvSpPr>
          <p:cNvPr id="6147" name="Rectangle 228"/>
          <p:cNvSpPr>
            <a:spLocks noChangeArrowheads="1"/>
          </p:cNvSpPr>
          <p:nvPr/>
        </p:nvSpPr>
        <p:spPr bwMode="auto">
          <a:xfrm>
            <a:off x="285720" y="357167"/>
            <a:ext cx="8640762" cy="6063198"/>
          </a:xfrm>
          <a:prstGeom prst="rect">
            <a:avLst/>
          </a:prstGeom>
          <a:noFill/>
          <a:ln w="9525">
            <a:noFill/>
            <a:miter lim="800000"/>
            <a:headEnd/>
            <a:tailEnd/>
          </a:ln>
        </p:spPr>
        <p:txBody>
          <a:bodyPr wrap="square" anchor="ctr">
            <a:spAutoFit/>
          </a:bodyPr>
          <a:lstStyle/>
          <a:p>
            <a:pPr fontAlgn="ctr">
              <a:spcBef>
                <a:spcPts val="0"/>
              </a:spcBef>
              <a:spcAft>
                <a:spcPts val="0"/>
              </a:spcAft>
            </a:pPr>
            <a:endParaRPr lang="ru-RU" sz="2800" dirty="0" smtClean="0">
              <a:latin typeface="Arial"/>
            </a:endParaRPr>
          </a:p>
          <a:p>
            <a:pPr fontAlgn="ctr">
              <a:spcBef>
                <a:spcPts val="0"/>
              </a:spcBef>
              <a:spcAft>
                <a:spcPts val="0"/>
              </a:spcAft>
            </a:pPr>
            <a:endParaRPr lang="ru-RU" sz="2800" dirty="0" smtClean="0">
              <a:latin typeface="Arial"/>
            </a:endParaRPr>
          </a:p>
          <a:p>
            <a:pPr fontAlgn="ctr">
              <a:spcBef>
                <a:spcPts val="0"/>
              </a:spcBef>
              <a:spcAft>
                <a:spcPts val="0"/>
              </a:spcAft>
            </a:pPr>
            <a:endParaRPr lang="ru-RU" sz="2800" dirty="0" smtClean="0">
              <a:latin typeface="Arial"/>
            </a:endParaRPr>
          </a:p>
          <a:p>
            <a:pPr fontAlgn="ctr">
              <a:spcBef>
                <a:spcPts val="0"/>
              </a:spcBef>
              <a:spcAft>
                <a:spcPts val="0"/>
              </a:spcAft>
            </a:pPr>
            <a:endParaRPr lang="ru-RU" sz="2800" dirty="0" smtClean="0">
              <a:latin typeface="Arial"/>
            </a:endParaRPr>
          </a:p>
          <a:p>
            <a:pPr fontAlgn="ctr">
              <a:spcBef>
                <a:spcPts val="0"/>
              </a:spcBef>
              <a:spcAft>
                <a:spcPts val="0"/>
              </a:spcAft>
            </a:pPr>
            <a:endParaRPr lang="ru-RU" sz="2800" dirty="0" smtClean="0">
              <a:latin typeface="Arial"/>
            </a:endParaRPr>
          </a:p>
          <a:p>
            <a:pPr fontAlgn="ctr">
              <a:spcBef>
                <a:spcPts val="0"/>
              </a:spcBef>
              <a:spcAft>
                <a:spcPts val="0"/>
              </a:spcAft>
            </a:pPr>
            <a:endParaRPr lang="ru-RU" sz="2800" dirty="0" smtClean="0">
              <a:latin typeface="Arial"/>
            </a:endParaRPr>
          </a:p>
          <a:p>
            <a:pPr fontAlgn="ctr">
              <a:spcBef>
                <a:spcPts val="0"/>
              </a:spcBef>
              <a:spcAft>
                <a:spcPts val="0"/>
              </a:spcAft>
            </a:pPr>
            <a:endParaRPr lang="ru-RU" sz="2800" dirty="0" smtClean="0">
              <a:latin typeface="Arial"/>
            </a:endParaRPr>
          </a:p>
          <a:p>
            <a:pPr fontAlgn="ctr">
              <a:spcBef>
                <a:spcPts val="0"/>
              </a:spcBef>
              <a:spcAft>
                <a:spcPts val="0"/>
              </a:spcAft>
            </a:pPr>
            <a:endParaRPr lang="ru-RU" sz="2400" dirty="0" smtClean="0">
              <a:latin typeface="Arial"/>
            </a:endParaRPr>
          </a:p>
          <a:p>
            <a:pPr fontAlgn="ctr">
              <a:spcBef>
                <a:spcPts val="0"/>
              </a:spcBef>
              <a:spcAft>
                <a:spcPts val="0"/>
              </a:spcAft>
            </a:pPr>
            <a:endParaRPr lang="ru-RU" sz="2400" dirty="0" smtClean="0">
              <a:latin typeface="Arial"/>
            </a:endParaRPr>
          </a:p>
          <a:p>
            <a:pPr fontAlgn="ctr">
              <a:spcBef>
                <a:spcPts val="0"/>
              </a:spcBef>
              <a:spcAft>
                <a:spcPts val="0"/>
              </a:spcAft>
            </a:pPr>
            <a:endParaRPr lang="ru-RU" sz="2400" dirty="0" smtClean="0">
              <a:latin typeface="Arial"/>
            </a:endParaRPr>
          </a:p>
          <a:p>
            <a:pPr fontAlgn="ctr">
              <a:spcBef>
                <a:spcPts val="0"/>
              </a:spcBef>
              <a:spcAft>
                <a:spcPts val="0"/>
              </a:spcAft>
            </a:pPr>
            <a:endParaRPr lang="ru-RU" sz="2400" dirty="0" smtClean="0">
              <a:latin typeface="Arial"/>
            </a:endParaRPr>
          </a:p>
          <a:p>
            <a:pPr fontAlgn="ctr">
              <a:spcBef>
                <a:spcPts val="0"/>
              </a:spcBef>
              <a:spcAft>
                <a:spcPts val="0"/>
              </a:spcAft>
            </a:pPr>
            <a:endParaRPr lang="ru-RU" sz="2400" dirty="0" smtClean="0">
              <a:latin typeface="Arial"/>
            </a:endParaRPr>
          </a:p>
          <a:p>
            <a:pPr fontAlgn="ctr">
              <a:spcBef>
                <a:spcPts val="0"/>
              </a:spcBef>
              <a:spcAft>
                <a:spcPts val="0"/>
              </a:spcAft>
            </a:pPr>
            <a:endParaRPr lang="ru-RU" sz="2400" dirty="0" smtClean="0">
              <a:latin typeface="Arial"/>
            </a:endParaRPr>
          </a:p>
          <a:p>
            <a:pPr fontAlgn="ctr">
              <a:spcBef>
                <a:spcPts val="0"/>
              </a:spcBef>
              <a:spcAft>
                <a:spcPts val="0"/>
              </a:spcAft>
            </a:pPr>
            <a:endParaRPr lang="ru-RU" sz="2400" dirty="0" smtClean="0">
              <a:latin typeface="Arial"/>
            </a:endParaRPr>
          </a:p>
          <a:p>
            <a:endParaRPr lang="fr-FR" sz="2400" dirty="0"/>
          </a:p>
        </p:txBody>
      </p:sp>
      <p:sp>
        <p:nvSpPr>
          <p:cNvPr id="8" name="Прямоугольник 7"/>
          <p:cNvSpPr/>
          <p:nvPr/>
        </p:nvSpPr>
        <p:spPr>
          <a:xfrm>
            <a:off x="214282" y="117693"/>
            <a:ext cx="8786874" cy="6017032"/>
          </a:xfrm>
          <a:prstGeom prst="rect">
            <a:avLst/>
          </a:prstGeom>
        </p:spPr>
        <p:txBody>
          <a:bodyPr wrap="square">
            <a:spAutoFit/>
          </a:bodyPr>
          <a:lstStyle/>
          <a:p>
            <a:pPr>
              <a:spcAft>
                <a:spcPts val="600"/>
              </a:spcAft>
            </a:pPr>
            <a:r>
              <a:rPr lang="fr-FR" sz="2000" dirty="0" smtClean="0">
                <a:latin typeface="Times New Roman" pitchFamily="18" charset="0"/>
                <a:cs typeface="Times New Roman" pitchFamily="18" charset="0"/>
              </a:rPr>
              <a:t>Je crois que je ferais mieux de vous expliquer.</a:t>
            </a:r>
            <a:endParaRPr lang="ru-RU" sz="2000" dirty="0" smtClean="0">
              <a:latin typeface="Times New Roman" pitchFamily="18" charset="0"/>
              <a:cs typeface="Times New Roman" pitchFamily="18" charset="0"/>
            </a:endParaRPr>
          </a:p>
          <a:p>
            <a:pPr>
              <a:spcAft>
                <a:spcPts val="600"/>
              </a:spcAft>
            </a:pPr>
            <a:r>
              <a:rPr lang="fr-FR" sz="2000" dirty="0" smtClean="0">
                <a:latin typeface="Times New Roman" pitchFamily="18" charset="0"/>
                <a:cs typeface="Times New Roman" pitchFamily="18" charset="0"/>
              </a:rPr>
              <a:t>La A 12 est une route droite, </a:t>
            </a:r>
            <a:r>
              <a:rPr lang="fr-FR" sz="2000" dirty="0" smtClean="0">
                <a:solidFill>
                  <a:srgbClr val="FF0000"/>
                </a:solidFill>
                <a:latin typeface="Times New Roman" pitchFamily="18" charset="0"/>
                <a:cs typeface="Times New Roman" pitchFamily="18" charset="0"/>
              </a:rPr>
              <a:t>mal éclairée, monotone</a:t>
            </a:r>
            <a:r>
              <a:rPr lang="fr-FR" sz="2000" dirty="0" smtClean="0">
                <a:latin typeface="Times New Roman" pitchFamily="18" charset="0"/>
                <a:cs typeface="Times New Roman" pitchFamily="18" charset="0"/>
              </a:rPr>
              <a:t>. </a:t>
            </a:r>
          </a:p>
          <a:p>
            <a:pPr>
              <a:spcAft>
                <a:spcPts val="600"/>
              </a:spcAft>
            </a:pPr>
            <a:r>
              <a:rPr lang="fr-FR" sz="2000" dirty="0" smtClean="0">
                <a:latin typeface="Times New Roman" pitchFamily="18" charset="0"/>
                <a:cs typeface="Times New Roman" pitchFamily="18" charset="0"/>
              </a:rPr>
              <a:t>_____ (1) </a:t>
            </a:r>
            <a:r>
              <a:rPr lang="fr-FR" sz="2000" dirty="0" smtClean="0">
                <a:solidFill>
                  <a:srgbClr val="3333FF"/>
                </a:solidFill>
                <a:latin typeface="Times New Roman" pitchFamily="18" charset="0"/>
                <a:cs typeface="Times New Roman" pitchFamily="18" charset="0"/>
              </a:rPr>
              <a:t>endroit désert</a:t>
            </a:r>
            <a:r>
              <a:rPr lang="ru-RU" sz="2000" dirty="0" smtClean="0">
                <a:solidFill>
                  <a:srgbClr val="3333FF"/>
                </a:solidFill>
                <a:latin typeface="Times New Roman" pitchFamily="18" charset="0"/>
                <a:cs typeface="Times New Roman" pitchFamily="18" charset="0"/>
              </a:rPr>
              <a:t> </a:t>
            </a:r>
            <a:r>
              <a:rPr lang="fr-FR" sz="2000" dirty="0" smtClean="0">
                <a:solidFill>
                  <a:srgbClr val="3333FF"/>
                </a:solidFill>
                <a:latin typeface="Times New Roman" pitchFamily="18" charset="0"/>
                <a:cs typeface="Times New Roman" pitchFamily="18" charset="0"/>
              </a:rPr>
              <a:t>de la route mal éclairée,</a:t>
            </a:r>
            <a:r>
              <a:rPr lang="fr-FR" sz="2000" dirty="0" smtClean="0">
                <a:solidFill>
                  <a:srgbClr val="FF0000"/>
                </a:solidFill>
                <a:latin typeface="Times New Roman" pitchFamily="18" charset="0"/>
                <a:cs typeface="Times New Roman" pitchFamily="18" charset="0"/>
              </a:rPr>
              <a:t> </a:t>
            </a:r>
            <a:r>
              <a:rPr lang="fr-FR" sz="2000" dirty="0" smtClean="0">
                <a:solidFill>
                  <a:srgbClr val="3333FF"/>
                </a:solidFill>
                <a:latin typeface="Times New Roman" pitchFamily="18" charset="0"/>
                <a:cs typeface="Times New Roman" pitchFamily="18" charset="0"/>
              </a:rPr>
              <a:t>monotone</a:t>
            </a:r>
            <a:endParaRPr lang="fr-FR" sz="2000" dirty="0" smtClean="0">
              <a:solidFill>
                <a:srgbClr val="3333FF"/>
              </a:solidFill>
              <a:latin typeface="Times New Roman" pitchFamily="18" charset="0"/>
              <a:cs typeface="Times New Roman" pitchFamily="18" charset="0"/>
            </a:endParaRPr>
          </a:p>
          <a:p>
            <a:pPr>
              <a:spcAft>
                <a:spcPts val="600"/>
              </a:spcAft>
            </a:pPr>
            <a:r>
              <a:rPr lang="fr-FR" sz="2000" dirty="0" smtClean="0">
                <a:latin typeface="Times New Roman" pitchFamily="18" charset="0"/>
                <a:cs typeface="Times New Roman" pitchFamily="18" charset="0"/>
              </a:rPr>
              <a:t>Nous étions justement dans un de ces </a:t>
            </a:r>
            <a:r>
              <a:rPr lang="fr-FR" sz="2000" dirty="0" smtClean="0">
                <a:solidFill>
                  <a:srgbClr val="FF0000"/>
                </a:solidFill>
                <a:latin typeface="Times New Roman" pitchFamily="18" charset="0"/>
                <a:cs typeface="Times New Roman" pitchFamily="18" charset="0"/>
              </a:rPr>
              <a:t>endroits déserts. </a:t>
            </a:r>
          </a:p>
          <a:p>
            <a:pPr>
              <a:spcAft>
                <a:spcPts val="600"/>
              </a:spcAft>
            </a:pPr>
            <a:r>
              <a:rPr lang="fr-FR" sz="2000" dirty="0" smtClean="0">
                <a:latin typeface="Times New Roman" pitchFamily="18" charset="0"/>
                <a:cs typeface="Times New Roman" pitchFamily="18" charset="0"/>
              </a:rPr>
              <a:t>_____ (2)</a:t>
            </a:r>
            <a:endParaRPr lang="fr-FR" sz="2000" dirty="0" smtClean="0">
              <a:solidFill>
                <a:srgbClr val="00863D"/>
              </a:solidFill>
              <a:latin typeface="Times New Roman" pitchFamily="18" charset="0"/>
              <a:cs typeface="Times New Roman" pitchFamily="18" charset="0"/>
            </a:endParaRPr>
          </a:p>
          <a:p>
            <a:pPr>
              <a:spcAft>
                <a:spcPts val="600"/>
              </a:spcAft>
            </a:pPr>
            <a:r>
              <a:rPr lang="fr-FR" sz="2000" dirty="0" smtClean="0">
                <a:latin typeface="Times New Roman" pitchFamily="18" charset="0"/>
                <a:cs typeface="Times New Roman" pitchFamily="18" charset="0"/>
              </a:rPr>
              <a:t>C'était le genre d'endroit où il fallait être timbré pour prendre un inconnu en stop. </a:t>
            </a:r>
            <a:endParaRPr lang="ru-RU" sz="2000" dirty="0" smtClean="0">
              <a:latin typeface="Times New Roman" pitchFamily="18" charset="0"/>
              <a:cs typeface="Times New Roman" pitchFamily="18" charset="0"/>
            </a:endParaRPr>
          </a:p>
          <a:p>
            <a:pPr>
              <a:spcAft>
                <a:spcPts val="600"/>
              </a:spcAft>
            </a:pPr>
            <a:r>
              <a:rPr lang="fr-FR" sz="2000" dirty="0" smtClean="0">
                <a:latin typeface="Times New Roman" pitchFamily="18" charset="0"/>
                <a:cs typeface="Times New Roman" pitchFamily="18" charset="0"/>
              </a:rPr>
              <a:t>_____ (3)</a:t>
            </a:r>
          </a:p>
          <a:p>
            <a:pPr>
              <a:spcAft>
                <a:spcPts val="600"/>
              </a:spcAft>
            </a:pPr>
            <a:r>
              <a:rPr lang="fr-FR" sz="2000" dirty="0" smtClean="0">
                <a:latin typeface="Times New Roman" pitchFamily="18" charset="0"/>
                <a:cs typeface="Times New Roman" pitchFamily="18" charset="0"/>
              </a:rPr>
              <a:t>C'est une bâtisse grande et laide, avec un mur d'enceinte de quinze mètres de haut surmonté de barbelés, et un portail en fer à ouverture électrique.</a:t>
            </a:r>
          </a:p>
          <a:p>
            <a:pPr>
              <a:spcAft>
                <a:spcPts val="600"/>
              </a:spcAft>
            </a:pPr>
            <a:r>
              <a:rPr lang="fr-FR" sz="2000" dirty="0" smtClean="0">
                <a:latin typeface="Times New Roman" pitchFamily="18" charset="0"/>
                <a:cs typeface="Times New Roman" pitchFamily="18" charset="0"/>
              </a:rPr>
              <a:t> _____ (4)</a:t>
            </a:r>
          </a:p>
          <a:p>
            <a:pPr>
              <a:spcAft>
                <a:spcPts val="600"/>
              </a:spcAft>
            </a:pPr>
            <a:r>
              <a:rPr lang="fr-FR" sz="2000" dirty="0" smtClean="0">
                <a:latin typeface="Times New Roman" pitchFamily="18" charset="0"/>
                <a:cs typeface="Times New Roman" pitchFamily="18" charset="0"/>
              </a:rPr>
              <a:t>Autrefois l'établissement s'appelait Prison de Haute Sécurité pour Aliénés Criminels. </a:t>
            </a:r>
            <a:endParaRPr lang="ru-RU" sz="2000" dirty="0" smtClean="0">
              <a:latin typeface="Times New Roman" pitchFamily="18" charset="0"/>
              <a:cs typeface="Times New Roman" pitchFamily="18" charset="0"/>
            </a:endParaRPr>
          </a:p>
          <a:p>
            <a:pPr>
              <a:spcAft>
                <a:spcPts val="600"/>
              </a:spcAft>
            </a:pPr>
            <a:r>
              <a:rPr lang="fr-FR" sz="2000" dirty="0" smtClean="0">
                <a:latin typeface="Times New Roman" pitchFamily="18" charset="0"/>
                <a:cs typeface="Times New Roman" pitchFamily="18" charset="0"/>
              </a:rPr>
              <a:t>_____ (5)</a:t>
            </a:r>
          </a:p>
          <a:p>
            <a:pPr>
              <a:spcAft>
                <a:spcPts val="600"/>
              </a:spcAft>
            </a:pPr>
            <a:r>
              <a:rPr lang="fr-FR" sz="2000" dirty="0" smtClean="0">
                <a:latin typeface="Times New Roman" pitchFamily="18" charset="0"/>
                <a:cs typeface="Times New Roman" pitchFamily="18" charset="0"/>
              </a:rPr>
              <a:t>On doit se dire que peut-être - juste peut-être - il a pu se produire une évasion ce soir-là. </a:t>
            </a:r>
          </a:p>
          <a:p>
            <a:pPr>
              <a:spcAft>
                <a:spcPts val="600"/>
              </a:spcAft>
            </a:pPr>
            <a:r>
              <a:rPr lang="fr-FR" sz="2000" dirty="0" smtClean="0">
                <a:latin typeface="Times New Roman" pitchFamily="18" charset="0"/>
                <a:cs typeface="Times New Roman" pitchFamily="18" charset="0"/>
              </a:rPr>
              <a:t>_____ (6)</a:t>
            </a:r>
          </a:p>
          <a:p>
            <a:pPr>
              <a:spcAft>
                <a:spcPts val="600"/>
              </a:spcAft>
            </a:pPr>
            <a:r>
              <a:rPr lang="fr-FR" sz="2000" dirty="0" smtClean="0">
                <a:latin typeface="Times New Roman" pitchFamily="18" charset="0"/>
                <a:cs typeface="Times New Roman" pitchFamily="18" charset="0"/>
              </a:rPr>
              <a:t>Dans ce cas, peu importe qu'il pleuve.</a:t>
            </a:r>
            <a:endParaRPr lang="ru-RU" sz="2000" dirty="0">
              <a:latin typeface="Times New Roman" pitchFamily="18" charset="0"/>
              <a:cs typeface="Times New Roman" pitchFamily="18" charset="0"/>
            </a:endParaRPr>
          </a:p>
        </p:txBody>
      </p:sp>
      <p:cxnSp>
        <p:nvCxnSpPr>
          <p:cNvPr id="9" name="Прямая со стрелкой 8"/>
          <p:cNvCxnSpPr/>
          <p:nvPr/>
        </p:nvCxnSpPr>
        <p:spPr>
          <a:xfrm rot="10800000" flipV="1">
            <a:off x="2500298" y="785794"/>
            <a:ext cx="2428892" cy="214314"/>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1" name="Прямая со стрелкой 10"/>
          <p:cNvCxnSpPr/>
          <p:nvPr/>
        </p:nvCxnSpPr>
        <p:spPr>
          <a:xfrm rot="10800000">
            <a:off x="2643174" y="1214422"/>
            <a:ext cx="2928958" cy="7143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ext Box 2"/>
          <p:cNvSpPr txBox="1">
            <a:spLocks noChangeArrowheads="1"/>
          </p:cNvSpPr>
          <p:nvPr/>
        </p:nvSpPr>
        <p:spPr bwMode="auto">
          <a:xfrm>
            <a:off x="179388" y="188913"/>
            <a:ext cx="8713787" cy="457200"/>
          </a:xfrm>
          <a:prstGeom prst="rect">
            <a:avLst/>
          </a:prstGeom>
          <a:noFill/>
          <a:ln w="9525">
            <a:noFill/>
            <a:miter lim="800000"/>
            <a:headEnd/>
            <a:tailEnd/>
          </a:ln>
        </p:spPr>
        <p:txBody>
          <a:bodyPr>
            <a:spAutoFit/>
          </a:bodyPr>
          <a:lstStyle/>
          <a:p>
            <a:endParaRPr lang="ru-RU" sz="2400"/>
          </a:p>
        </p:txBody>
      </p:sp>
      <p:sp>
        <p:nvSpPr>
          <p:cNvPr id="6147" name="Rectangle 228"/>
          <p:cNvSpPr>
            <a:spLocks noChangeArrowheads="1"/>
          </p:cNvSpPr>
          <p:nvPr/>
        </p:nvSpPr>
        <p:spPr bwMode="auto">
          <a:xfrm>
            <a:off x="285720" y="357167"/>
            <a:ext cx="8640762" cy="6063198"/>
          </a:xfrm>
          <a:prstGeom prst="rect">
            <a:avLst/>
          </a:prstGeom>
          <a:noFill/>
          <a:ln w="9525">
            <a:noFill/>
            <a:miter lim="800000"/>
            <a:headEnd/>
            <a:tailEnd/>
          </a:ln>
        </p:spPr>
        <p:txBody>
          <a:bodyPr wrap="square" anchor="ctr">
            <a:spAutoFit/>
          </a:bodyPr>
          <a:lstStyle/>
          <a:p>
            <a:pPr fontAlgn="ctr">
              <a:spcBef>
                <a:spcPts val="0"/>
              </a:spcBef>
              <a:spcAft>
                <a:spcPts val="0"/>
              </a:spcAft>
            </a:pPr>
            <a:endParaRPr lang="ru-RU" sz="2800" dirty="0" smtClean="0">
              <a:latin typeface="Arial"/>
            </a:endParaRPr>
          </a:p>
          <a:p>
            <a:pPr fontAlgn="ctr">
              <a:spcBef>
                <a:spcPts val="0"/>
              </a:spcBef>
              <a:spcAft>
                <a:spcPts val="0"/>
              </a:spcAft>
            </a:pPr>
            <a:endParaRPr lang="ru-RU" sz="2800" dirty="0" smtClean="0">
              <a:latin typeface="Arial"/>
            </a:endParaRPr>
          </a:p>
          <a:p>
            <a:pPr fontAlgn="ctr">
              <a:spcBef>
                <a:spcPts val="0"/>
              </a:spcBef>
              <a:spcAft>
                <a:spcPts val="0"/>
              </a:spcAft>
            </a:pPr>
            <a:endParaRPr lang="ru-RU" sz="2800" dirty="0" smtClean="0">
              <a:latin typeface="Arial"/>
            </a:endParaRPr>
          </a:p>
          <a:p>
            <a:pPr fontAlgn="ctr">
              <a:spcBef>
                <a:spcPts val="0"/>
              </a:spcBef>
              <a:spcAft>
                <a:spcPts val="0"/>
              </a:spcAft>
            </a:pPr>
            <a:endParaRPr lang="ru-RU" sz="2800" dirty="0" smtClean="0">
              <a:latin typeface="Arial"/>
            </a:endParaRPr>
          </a:p>
          <a:p>
            <a:pPr fontAlgn="ctr">
              <a:spcBef>
                <a:spcPts val="0"/>
              </a:spcBef>
              <a:spcAft>
                <a:spcPts val="0"/>
              </a:spcAft>
            </a:pPr>
            <a:endParaRPr lang="ru-RU" sz="2800" dirty="0" smtClean="0">
              <a:latin typeface="Arial"/>
            </a:endParaRPr>
          </a:p>
          <a:p>
            <a:pPr fontAlgn="ctr">
              <a:spcBef>
                <a:spcPts val="0"/>
              </a:spcBef>
              <a:spcAft>
                <a:spcPts val="0"/>
              </a:spcAft>
            </a:pPr>
            <a:endParaRPr lang="ru-RU" sz="2800" dirty="0" smtClean="0">
              <a:latin typeface="Arial"/>
            </a:endParaRPr>
          </a:p>
          <a:p>
            <a:pPr fontAlgn="ctr">
              <a:spcBef>
                <a:spcPts val="0"/>
              </a:spcBef>
              <a:spcAft>
                <a:spcPts val="0"/>
              </a:spcAft>
            </a:pPr>
            <a:endParaRPr lang="ru-RU" sz="2800" dirty="0" smtClean="0">
              <a:latin typeface="Arial"/>
            </a:endParaRPr>
          </a:p>
          <a:p>
            <a:pPr fontAlgn="ctr">
              <a:spcBef>
                <a:spcPts val="0"/>
              </a:spcBef>
              <a:spcAft>
                <a:spcPts val="0"/>
              </a:spcAft>
            </a:pPr>
            <a:endParaRPr lang="ru-RU" sz="2400" dirty="0" smtClean="0">
              <a:latin typeface="Arial"/>
            </a:endParaRPr>
          </a:p>
          <a:p>
            <a:pPr fontAlgn="ctr">
              <a:spcBef>
                <a:spcPts val="0"/>
              </a:spcBef>
              <a:spcAft>
                <a:spcPts val="0"/>
              </a:spcAft>
            </a:pPr>
            <a:endParaRPr lang="ru-RU" sz="2400" dirty="0" smtClean="0">
              <a:latin typeface="Arial"/>
            </a:endParaRPr>
          </a:p>
          <a:p>
            <a:pPr fontAlgn="ctr">
              <a:spcBef>
                <a:spcPts val="0"/>
              </a:spcBef>
              <a:spcAft>
                <a:spcPts val="0"/>
              </a:spcAft>
            </a:pPr>
            <a:endParaRPr lang="ru-RU" sz="2400" dirty="0" smtClean="0">
              <a:latin typeface="Arial"/>
            </a:endParaRPr>
          </a:p>
          <a:p>
            <a:pPr fontAlgn="ctr">
              <a:spcBef>
                <a:spcPts val="0"/>
              </a:spcBef>
              <a:spcAft>
                <a:spcPts val="0"/>
              </a:spcAft>
            </a:pPr>
            <a:endParaRPr lang="ru-RU" sz="2400" dirty="0" smtClean="0">
              <a:latin typeface="Arial"/>
            </a:endParaRPr>
          </a:p>
          <a:p>
            <a:pPr fontAlgn="ctr">
              <a:spcBef>
                <a:spcPts val="0"/>
              </a:spcBef>
              <a:spcAft>
                <a:spcPts val="0"/>
              </a:spcAft>
            </a:pPr>
            <a:endParaRPr lang="ru-RU" sz="2400" dirty="0" smtClean="0">
              <a:latin typeface="Arial"/>
            </a:endParaRPr>
          </a:p>
          <a:p>
            <a:pPr fontAlgn="ctr">
              <a:spcBef>
                <a:spcPts val="0"/>
              </a:spcBef>
              <a:spcAft>
                <a:spcPts val="0"/>
              </a:spcAft>
            </a:pPr>
            <a:endParaRPr lang="ru-RU" sz="2400" dirty="0" smtClean="0">
              <a:latin typeface="Arial"/>
            </a:endParaRPr>
          </a:p>
          <a:p>
            <a:pPr fontAlgn="ctr">
              <a:spcBef>
                <a:spcPts val="0"/>
              </a:spcBef>
              <a:spcAft>
                <a:spcPts val="0"/>
              </a:spcAft>
            </a:pPr>
            <a:endParaRPr lang="ru-RU" sz="2400" dirty="0" smtClean="0">
              <a:latin typeface="Arial"/>
            </a:endParaRPr>
          </a:p>
          <a:p>
            <a:endParaRPr lang="fr-FR" sz="2400" dirty="0"/>
          </a:p>
        </p:txBody>
      </p:sp>
      <p:graphicFrame>
        <p:nvGraphicFramePr>
          <p:cNvPr id="4551" name="Group 455"/>
          <p:cNvGraphicFramePr>
            <a:graphicFrameLocks noGrp="1"/>
          </p:cNvGraphicFramePr>
          <p:nvPr/>
        </p:nvGraphicFramePr>
        <p:xfrm>
          <a:off x="142844" y="3286124"/>
          <a:ext cx="8858281" cy="2428892"/>
        </p:xfrm>
        <a:graphic>
          <a:graphicData uri="http://schemas.openxmlformats.org/drawingml/2006/table">
            <a:tbl>
              <a:tblPr/>
              <a:tblGrid>
                <a:gridCol w="369095"/>
                <a:gridCol w="2145573"/>
                <a:gridCol w="1985895"/>
                <a:gridCol w="2004753"/>
                <a:gridCol w="2352965"/>
              </a:tblGrid>
              <a:tr h="607223">
                <a:tc>
                  <a:txBody>
                    <a:bodyPr/>
                    <a:lstStyle/>
                    <a:p>
                      <a:pPr marL="0" indent="0" algn="l">
                        <a:spcBef>
                          <a:spcPts val="200"/>
                        </a:spcBef>
                        <a:spcAft>
                          <a:spcPts val="200"/>
                        </a:spcAft>
                      </a:pPr>
                      <a:r>
                        <a:rPr lang="fr-FR" sz="2800" b="1" dirty="0">
                          <a:latin typeface="Times New Roman"/>
                          <a:ea typeface="Calibri"/>
                          <a:cs typeface="Times New Roman"/>
                        </a:rPr>
                        <a:t>1</a:t>
                      </a:r>
                      <a:endParaRPr lang="ru-RU" sz="28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70485">
                        <a:spcBef>
                          <a:spcPts val="200"/>
                        </a:spcBef>
                        <a:spcAft>
                          <a:spcPts val="480"/>
                        </a:spcAft>
                      </a:pPr>
                      <a:r>
                        <a:rPr lang="ru-RU" sz="2800">
                          <a:latin typeface="Times New Roman"/>
                          <a:ea typeface="Calibri"/>
                          <a:cs typeface="Times New Roman"/>
                        </a:rPr>
                        <a:t>А</a:t>
                      </a:r>
                      <a:r>
                        <a:rPr lang="fr-FR" sz="2800">
                          <a:latin typeface="Times New Roman"/>
                          <a:ea typeface="Calibri"/>
                          <a:cs typeface="Times New Roman"/>
                        </a:rPr>
                        <a:t>. l’y</a:t>
                      </a:r>
                      <a:endParaRPr lang="ru-RU" sz="2800">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21590">
                        <a:spcBef>
                          <a:spcPts val="200"/>
                        </a:spcBef>
                        <a:spcAft>
                          <a:spcPts val="480"/>
                        </a:spcAft>
                      </a:pPr>
                      <a:r>
                        <a:rPr lang="fr-FR" sz="2800" dirty="0">
                          <a:latin typeface="Times New Roman"/>
                          <a:ea typeface="Calibri"/>
                          <a:cs typeface="Times New Roman"/>
                        </a:rPr>
                        <a:t>B. </a:t>
                      </a:r>
                      <a:r>
                        <a:rPr lang="fr-FR" sz="2800" dirty="0" smtClean="0">
                          <a:latin typeface="Times New Roman"/>
                          <a:ea typeface="Calibri"/>
                          <a:cs typeface="Times New Roman"/>
                        </a:rPr>
                        <a:t>l’en</a:t>
                      </a:r>
                      <a:endParaRPr lang="ru-RU" sz="2800" dirty="0">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2385">
                        <a:spcBef>
                          <a:spcPts val="200"/>
                        </a:spcBef>
                        <a:spcAft>
                          <a:spcPts val="480"/>
                        </a:spcAft>
                      </a:pPr>
                      <a:r>
                        <a:rPr lang="fr-FR" sz="2800">
                          <a:latin typeface="Times New Roman"/>
                          <a:ea typeface="Calibri"/>
                          <a:cs typeface="Times New Roman"/>
                        </a:rPr>
                        <a:t>C. le</a:t>
                      </a:r>
                      <a:endParaRPr lang="ru-RU" sz="2800">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2385">
                        <a:spcBef>
                          <a:spcPts val="200"/>
                        </a:spcBef>
                        <a:spcAft>
                          <a:spcPts val="480"/>
                        </a:spcAft>
                      </a:pPr>
                      <a:r>
                        <a:rPr lang="fr-FR" sz="2800">
                          <a:latin typeface="Times New Roman"/>
                          <a:ea typeface="Calibri"/>
                          <a:cs typeface="Times New Roman"/>
                        </a:rPr>
                        <a:t>D. lui en</a:t>
                      </a:r>
                      <a:endParaRPr lang="ru-RU" sz="2800">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607223">
                <a:tc>
                  <a:txBody>
                    <a:bodyPr/>
                    <a:lstStyle/>
                    <a:p>
                      <a:pPr marL="0" indent="0" algn="l">
                        <a:spcBef>
                          <a:spcPts val="200"/>
                        </a:spcBef>
                        <a:spcAft>
                          <a:spcPts val="200"/>
                        </a:spcAft>
                      </a:pPr>
                      <a:r>
                        <a:rPr lang="fr-FR" sz="2800" b="1" dirty="0">
                          <a:latin typeface="Times New Roman"/>
                          <a:ea typeface="Calibri"/>
                          <a:cs typeface="Times New Roman"/>
                        </a:rPr>
                        <a:t>2</a:t>
                      </a:r>
                      <a:endParaRPr lang="ru-RU" sz="28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70485">
                        <a:spcBef>
                          <a:spcPts val="200"/>
                        </a:spcBef>
                        <a:spcAft>
                          <a:spcPts val="480"/>
                        </a:spcAft>
                      </a:pPr>
                      <a:r>
                        <a:rPr lang="ru-RU" sz="2800" dirty="0">
                          <a:latin typeface="Times New Roman"/>
                          <a:ea typeface="Calibri"/>
                          <a:cs typeface="Times New Roman"/>
                        </a:rPr>
                        <a:t>А</a:t>
                      </a:r>
                      <a:r>
                        <a:rPr lang="fr-FR" sz="2800" dirty="0">
                          <a:latin typeface="Times New Roman"/>
                          <a:ea typeface="Calibri"/>
                          <a:cs typeface="Times New Roman"/>
                        </a:rPr>
                        <a:t>. </a:t>
                      </a:r>
                      <a:r>
                        <a:rPr lang="fr-FR" sz="2800" dirty="0" smtClean="0">
                          <a:latin typeface="Times New Roman"/>
                          <a:ea typeface="Calibri"/>
                          <a:cs typeface="Times New Roman"/>
                        </a:rPr>
                        <a:t>mauvaise</a:t>
                      </a:r>
                      <a:endParaRPr lang="ru-RU" sz="2800" dirty="0">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21590">
                        <a:spcBef>
                          <a:spcPts val="200"/>
                        </a:spcBef>
                        <a:spcAft>
                          <a:spcPts val="480"/>
                        </a:spcAft>
                      </a:pPr>
                      <a:r>
                        <a:rPr lang="fr-FR" sz="2800">
                          <a:latin typeface="Times New Roman"/>
                          <a:ea typeface="Calibri"/>
                          <a:cs typeface="Times New Roman"/>
                        </a:rPr>
                        <a:t>B. médiocre</a:t>
                      </a:r>
                      <a:endParaRPr lang="ru-RU" sz="2800">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2385">
                        <a:spcBef>
                          <a:spcPts val="200"/>
                        </a:spcBef>
                        <a:spcAft>
                          <a:spcPts val="480"/>
                        </a:spcAft>
                      </a:pPr>
                      <a:r>
                        <a:rPr lang="fr-FR" sz="2800">
                          <a:latin typeface="Times New Roman"/>
                          <a:ea typeface="Calibri"/>
                          <a:cs typeface="Times New Roman"/>
                        </a:rPr>
                        <a:t>C. minable</a:t>
                      </a:r>
                      <a:endParaRPr lang="ru-RU" sz="2800">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2385">
                        <a:spcBef>
                          <a:spcPts val="200"/>
                        </a:spcBef>
                        <a:spcAft>
                          <a:spcPts val="480"/>
                        </a:spcAft>
                      </a:pPr>
                      <a:r>
                        <a:rPr lang="fr-FR" sz="2800">
                          <a:latin typeface="Times New Roman"/>
                          <a:ea typeface="Calibri"/>
                          <a:cs typeface="Times New Roman"/>
                        </a:rPr>
                        <a:t>D. déplorable </a:t>
                      </a:r>
                      <a:endParaRPr lang="ru-RU" sz="2800">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607223">
                <a:tc>
                  <a:txBody>
                    <a:bodyPr/>
                    <a:lstStyle/>
                    <a:p>
                      <a:pPr marL="0" indent="0" algn="l">
                        <a:spcBef>
                          <a:spcPts val="200"/>
                        </a:spcBef>
                        <a:spcAft>
                          <a:spcPts val="200"/>
                        </a:spcAft>
                      </a:pPr>
                      <a:r>
                        <a:rPr lang="fr-FR" sz="2800" b="1" dirty="0">
                          <a:latin typeface="Times New Roman"/>
                          <a:ea typeface="Calibri"/>
                          <a:cs typeface="Times New Roman"/>
                        </a:rPr>
                        <a:t>3</a:t>
                      </a:r>
                      <a:endParaRPr lang="ru-RU" sz="28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70485">
                        <a:spcBef>
                          <a:spcPts val="200"/>
                        </a:spcBef>
                        <a:spcAft>
                          <a:spcPts val="480"/>
                        </a:spcAft>
                      </a:pPr>
                      <a:r>
                        <a:rPr lang="ru-RU" sz="2800">
                          <a:latin typeface="Times New Roman"/>
                          <a:ea typeface="Calibri"/>
                          <a:cs typeface="Times New Roman"/>
                        </a:rPr>
                        <a:t>А</a:t>
                      </a:r>
                      <a:r>
                        <a:rPr lang="fr-FR" sz="2800">
                          <a:latin typeface="Times New Roman"/>
                          <a:ea typeface="Calibri"/>
                          <a:cs typeface="Times New Roman"/>
                        </a:rPr>
                        <a:t>. Des</a:t>
                      </a:r>
                      <a:endParaRPr lang="ru-RU" sz="2800">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21590">
                        <a:spcBef>
                          <a:spcPts val="200"/>
                        </a:spcBef>
                        <a:spcAft>
                          <a:spcPts val="480"/>
                        </a:spcAft>
                      </a:pPr>
                      <a:r>
                        <a:rPr lang="fr-FR" sz="2800">
                          <a:latin typeface="Times New Roman"/>
                          <a:ea typeface="Calibri"/>
                          <a:cs typeface="Times New Roman"/>
                        </a:rPr>
                        <a:t>B. Ces</a:t>
                      </a:r>
                      <a:endParaRPr lang="ru-RU" sz="2800">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2385">
                        <a:spcBef>
                          <a:spcPts val="200"/>
                        </a:spcBef>
                        <a:spcAft>
                          <a:spcPts val="480"/>
                        </a:spcAft>
                      </a:pPr>
                      <a:r>
                        <a:rPr lang="fr-FR" sz="2800" dirty="0">
                          <a:latin typeface="Times New Roman"/>
                          <a:ea typeface="Calibri"/>
                          <a:cs typeface="Times New Roman"/>
                        </a:rPr>
                        <a:t>C. </a:t>
                      </a:r>
                      <a:r>
                        <a:rPr lang="fr-FR" sz="2800" dirty="0" smtClean="0">
                          <a:latin typeface="Times New Roman"/>
                          <a:ea typeface="Calibri"/>
                          <a:cs typeface="Times New Roman"/>
                        </a:rPr>
                        <a:t>Les</a:t>
                      </a:r>
                      <a:endParaRPr lang="ru-RU" sz="2800" dirty="0">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2385">
                        <a:spcBef>
                          <a:spcPts val="200"/>
                        </a:spcBef>
                        <a:spcAft>
                          <a:spcPts val="480"/>
                        </a:spcAft>
                      </a:pPr>
                      <a:r>
                        <a:rPr lang="fr-FR" sz="2800">
                          <a:latin typeface="Times New Roman"/>
                          <a:ea typeface="Calibri"/>
                          <a:cs typeface="Times New Roman"/>
                        </a:rPr>
                        <a:t>D. Tous les</a:t>
                      </a:r>
                      <a:endParaRPr lang="ru-RU" sz="2800">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607223">
                <a:tc>
                  <a:txBody>
                    <a:bodyPr/>
                    <a:lstStyle/>
                    <a:p>
                      <a:pPr marL="0" indent="0" algn="l">
                        <a:spcBef>
                          <a:spcPts val="200"/>
                        </a:spcBef>
                        <a:spcAft>
                          <a:spcPts val="200"/>
                        </a:spcAft>
                      </a:pPr>
                      <a:r>
                        <a:rPr lang="ru-RU" sz="2800" dirty="0" smtClean="0">
                          <a:latin typeface="Calibri"/>
                          <a:ea typeface="Calibri"/>
                          <a:cs typeface="Times New Roman"/>
                        </a:rPr>
                        <a:t>4</a:t>
                      </a:r>
                      <a:endParaRPr lang="ru-RU" sz="28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70485">
                        <a:spcBef>
                          <a:spcPts val="200"/>
                        </a:spcBef>
                        <a:spcAft>
                          <a:spcPts val="480"/>
                        </a:spcAft>
                      </a:pPr>
                      <a:r>
                        <a:rPr lang="ru-RU" sz="2800" dirty="0">
                          <a:latin typeface="Times New Roman"/>
                          <a:ea typeface="Calibri"/>
                          <a:cs typeface="Times New Roman"/>
                        </a:rPr>
                        <a:t>А</a:t>
                      </a:r>
                      <a:r>
                        <a:rPr lang="fr-FR" sz="2800" dirty="0">
                          <a:latin typeface="Times New Roman"/>
                          <a:ea typeface="Calibri"/>
                          <a:cs typeface="Times New Roman"/>
                        </a:rPr>
                        <a:t>. </a:t>
                      </a:r>
                      <a:r>
                        <a:rPr lang="fr-FR" sz="2800" dirty="0" smtClean="0">
                          <a:latin typeface="Times New Roman" pitchFamily="18" charset="0"/>
                          <a:cs typeface="Times New Roman" pitchFamily="18" charset="0"/>
                        </a:rPr>
                        <a:t>se </a:t>
                      </a:r>
                      <a:r>
                        <a:rPr lang="fr-FR" sz="2800" dirty="0" smtClean="0">
                          <a:latin typeface="Times New Roman"/>
                          <a:ea typeface="Calibri"/>
                          <a:cs typeface="Times New Roman"/>
                        </a:rPr>
                        <a:t>serait</a:t>
                      </a:r>
                      <a:endParaRPr lang="ru-RU" sz="2800" dirty="0">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21590">
                        <a:spcBef>
                          <a:spcPts val="200"/>
                        </a:spcBef>
                        <a:spcAft>
                          <a:spcPts val="480"/>
                        </a:spcAft>
                      </a:pPr>
                      <a:r>
                        <a:rPr lang="fr-FR" sz="2800" dirty="0">
                          <a:latin typeface="Times New Roman"/>
                          <a:ea typeface="Calibri"/>
                          <a:cs typeface="Times New Roman"/>
                        </a:rPr>
                        <a:t>B. </a:t>
                      </a:r>
                      <a:r>
                        <a:rPr lang="fr-FR" sz="2800" dirty="0" smtClean="0">
                          <a:latin typeface="Times New Roman"/>
                          <a:ea typeface="Calibri"/>
                          <a:cs typeface="Times New Roman"/>
                        </a:rPr>
                        <a:t>s’est</a:t>
                      </a:r>
                      <a:endParaRPr lang="ru-RU" sz="2800" dirty="0">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2385">
                        <a:spcBef>
                          <a:spcPts val="200"/>
                        </a:spcBef>
                        <a:spcAft>
                          <a:spcPts val="480"/>
                        </a:spcAft>
                      </a:pPr>
                      <a:r>
                        <a:rPr lang="fr-FR" sz="2800" dirty="0" smtClean="0">
                          <a:latin typeface="Times New Roman"/>
                          <a:ea typeface="Calibri"/>
                          <a:cs typeface="Times New Roman"/>
                        </a:rPr>
                        <a:t>C. s’était</a:t>
                      </a:r>
                      <a:endParaRPr lang="ru-RU" sz="2800" dirty="0">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2385">
                        <a:spcBef>
                          <a:spcPts val="200"/>
                        </a:spcBef>
                        <a:spcAft>
                          <a:spcPts val="480"/>
                        </a:spcAft>
                      </a:pPr>
                      <a:r>
                        <a:rPr lang="fr-FR" sz="2800" dirty="0">
                          <a:latin typeface="Times New Roman"/>
                          <a:ea typeface="Calibri"/>
                          <a:cs typeface="Times New Roman"/>
                        </a:rPr>
                        <a:t>D. </a:t>
                      </a:r>
                      <a:r>
                        <a:rPr lang="fr-FR" sz="2800" dirty="0" smtClean="0">
                          <a:latin typeface="Times New Roman" pitchFamily="18" charset="0"/>
                          <a:cs typeface="Times New Roman" pitchFamily="18" charset="0"/>
                        </a:rPr>
                        <a:t>se </a:t>
                      </a:r>
                      <a:r>
                        <a:rPr lang="fr-FR" sz="2800" dirty="0" smtClean="0">
                          <a:latin typeface="Times New Roman"/>
                          <a:ea typeface="Calibri"/>
                          <a:cs typeface="Times New Roman"/>
                        </a:rPr>
                        <a:t>soit</a:t>
                      </a:r>
                      <a:endParaRPr lang="ru-RU" sz="2800" dirty="0">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8" name="Прямоугольник 7"/>
          <p:cNvSpPr/>
          <p:nvPr/>
        </p:nvSpPr>
        <p:spPr>
          <a:xfrm>
            <a:off x="285720" y="357166"/>
            <a:ext cx="8501122" cy="2246769"/>
          </a:xfrm>
          <a:prstGeom prst="rect">
            <a:avLst/>
          </a:prstGeom>
        </p:spPr>
        <p:txBody>
          <a:bodyPr wrap="square">
            <a:spAutoFit/>
          </a:bodyPr>
          <a:lstStyle/>
          <a:p>
            <a:r>
              <a:rPr lang="fr-FR" sz="2800" dirty="0" smtClean="0">
                <a:latin typeface="Times New Roman" pitchFamily="18" charset="0"/>
                <a:cs typeface="Times New Roman" pitchFamily="18" charset="0"/>
              </a:rPr>
              <a:t>Pourquoi a-t-il fallu que mon père arrête la voiture ? J'ai pourtant essayé de _____ (1) dissuader. Je savais que c'était une _____(2) idée. Évidemment il ne m'a pas écouté. _____ (3) parents n'écoutent jamais. Rien de tout cela ne _____ (4) produit s'il avait continué de rouler.</a:t>
            </a:r>
            <a:endParaRPr lang="ru-RU" sz="28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ext Box 2"/>
          <p:cNvSpPr txBox="1">
            <a:spLocks noChangeArrowheads="1"/>
          </p:cNvSpPr>
          <p:nvPr/>
        </p:nvSpPr>
        <p:spPr bwMode="auto">
          <a:xfrm>
            <a:off x="179388" y="188913"/>
            <a:ext cx="8713787" cy="457200"/>
          </a:xfrm>
          <a:prstGeom prst="rect">
            <a:avLst/>
          </a:prstGeom>
          <a:noFill/>
          <a:ln w="9525">
            <a:noFill/>
            <a:miter lim="800000"/>
            <a:headEnd/>
            <a:tailEnd/>
          </a:ln>
        </p:spPr>
        <p:txBody>
          <a:bodyPr>
            <a:spAutoFit/>
          </a:bodyPr>
          <a:lstStyle/>
          <a:p>
            <a:endParaRPr lang="ru-RU" sz="2400"/>
          </a:p>
        </p:txBody>
      </p:sp>
      <p:sp>
        <p:nvSpPr>
          <p:cNvPr id="6147" name="Rectangle 228"/>
          <p:cNvSpPr>
            <a:spLocks noChangeArrowheads="1"/>
          </p:cNvSpPr>
          <p:nvPr/>
        </p:nvSpPr>
        <p:spPr bwMode="auto">
          <a:xfrm>
            <a:off x="285720" y="357167"/>
            <a:ext cx="8640762" cy="6063198"/>
          </a:xfrm>
          <a:prstGeom prst="rect">
            <a:avLst/>
          </a:prstGeom>
          <a:noFill/>
          <a:ln w="9525">
            <a:noFill/>
            <a:miter lim="800000"/>
            <a:headEnd/>
            <a:tailEnd/>
          </a:ln>
        </p:spPr>
        <p:txBody>
          <a:bodyPr wrap="square" anchor="ctr">
            <a:spAutoFit/>
          </a:bodyPr>
          <a:lstStyle/>
          <a:p>
            <a:pPr fontAlgn="ctr">
              <a:spcBef>
                <a:spcPts val="0"/>
              </a:spcBef>
              <a:spcAft>
                <a:spcPts val="0"/>
              </a:spcAft>
            </a:pPr>
            <a:endParaRPr lang="ru-RU" sz="2800" dirty="0" smtClean="0">
              <a:latin typeface="Arial"/>
            </a:endParaRPr>
          </a:p>
          <a:p>
            <a:pPr fontAlgn="ctr">
              <a:spcBef>
                <a:spcPts val="0"/>
              </a:spcBef>
              <a:spcAft>
                <a:spcPts val="0"/>
              </a:spcAft>
            </a:pPr>
            <a:endParaRPr lang="ru-RU" sz="2800" dirty="0" smtClean="0">
              <a:latin typeface="Arial"/>
            </a:endParaRPr>
          </a:p>
          <a:p>
            <a:pPr fontAlgn="ctr">
              <a:spcBef>
                <a:spcPts val="0"/>
              </a:spcBef>
              <a:spcAft>
                <a:spcPts val="0"/>
              </a:spcAft>
            </a:pPr>
            <a:endParaRPr lang="ru-RU" sz="2800" dirty="0" smtClean="0">
              <a:latin typeface="Arial"/>
            </a:endParaRPr>
          </a:p>
          <a:p>
            <a:pPr fontAlgn="ctr">
              <a:spcBef>
                <a:spcPts val="0"/>
              </a:spcBef>
              <a:spcAft>
                <a:spcPts val="0"/>
              </a:spcAft>
            </a:pPr>
            <a:endParaRPr lang="ru-RU" sz="2800" dirty="0" smtClean="0">
              <a:latin typeface="Arial"/>
            </a:endParaRPr>
          </a:p>
          <a:p>
            <a:pPr fontAlgn="ctr">
              <a:spcBef>
                <a:spcPts val="0"/>
              </a:spcBef>
              <a:spcAft>
                <a:spcPts val="0"/>
              </a:spcAft>
            </a:pPr>
            <a:endParaRPr lang="ru-RU" sz="2800" dirty="0" smtClean="0">
              <a:latin typeface="Arial"/>
            </a:endParaRPr>
          </a:p>
          <a:p>
            <a:pPr fontAlgn="ctr">
              <a:spcBef>
                <a:spcPts val="0"/>
              </a:spcBef>
              <a:spcAft>
                <a:spcPts val="0"/>
              </a:spcAft>
            </a:pPr>
            <a:endParaRPr lang="ru-RU" sz="2800" dirty="0" smtClean="0">
              <a:latin typeface="Arial"/>
            </a:endParaRPr>
          </a:p>
          <a:p>
            <a:pPr fontAlgn="ctr">
              <a:spcBef>
                <a:spcPts val="0"/>
              </a:spcBef>
              <a:spcAft>
                <a:spcPts val="0"/>
              </a:spcAft>
            </a:pPr>
            <a:endParaRPr lang="ru-RU" sz="2800" dirty="0" smtClean="0">
              <a:latin typeface="Arial"/>
            </a:endParaRPr>
          </a:p>
          <a:p>
            <a:pPr fontAlgn="ctr">
              <a:spcBef>
                <a:spcPts val="0"/>
              </a:spcBef>
              <a:spcAft>
                <a:spcPts val="0"/>
              </a:spcAft>
            </a:pPr>
            <a:endParaRPr lang="ru-RU" sz="2400" dirty="0" smtClean="0">
              <a:latin typeface="Arial"/>
            </a:endParaRPr>
          </a:p>
          <a:p>
            <a:pPr fontAlgn="ctr">
              <a:spcBef>
                <a:spcPts val="0"/>
              </a:spcBef>
              <a:spcAft>
                <a:spcPts val="0"/>
              </a:spcAft>
            </a:pPr>
            <a:endParaRPr lang="ru-RU" sz="2400" dirty="0" smtClean="0">
              <a:latin typeface="Arial"/>
            </a:endParaRPr>
          </a:p>
          <a:p>
            <a:pPr fontAlgn="ctr">
              <a:spcBef>
                <a:spcPts val="0"/>
              </a:spcBef>
              <a:spcAft>
                <a:spcPts val="0"/>
              </a:spcAft>
            </a:pPr>
            <a:endParaRPr lang="ru-RU" sz="2400" dirty="0" smtClean="0">
              <a:latin typeface="Arial"/>
            </a:endParaRPr>
          </a:p>
          <a:p>
            <a:pPr fontAlgn="ctr">
              <a:spcBef>
                <a:spcPts val="0"/>
              </a:spcBef>
              <a:spcAft>
                <a:spcPts val="0"/>
              </a:spcAft>
            </a:pPr>
            <a:endParaRPr lang="ru-RU" sz="2400" dirty="0" smtClean="0">
              <a:latin typeface="Arial"/>
            </a:endParaRPr>
          </a:p>
          <a:p>
            <a:pPr fontAlgn="ctr">
              <a:spcBef>
                <a:spcPts val="0"/>
              </a:spcBef>
              <a:spcAft>
                <a:spcPts val="0"/>
              </a:spcAft>
            </a:pPr>
            <a:endParaRPr lang="ru-RU" sz="2400" dirty="0" smtClean="0">
              <a:latin typeface="Arial"/>
            </a:endParaRPr>
          </a:p>
          <a:p>
            <a:pPr fontAlgn="ctr">
              <a:spcBef>
                <a:spcPts val="0"/>
              </a:spcBef>
              <a:spcAft>
                <a:spcPts val="0"/>
              </a:spcAft>
            </a:pPr>
            <a:endParaRPr lang="ru-RU" sz="2400" dirty="0" smtClean="0">
              <a:latin typeface="Arial"/>
            </a:endParaRPr>
          </a:p>
          <a:p>
            <a:pPr fontAlgn="ctr">
              <a:spcBef>
                <a:spcPts val="0"/>
              </a:spcBef>
              <a:spcAft>
                <a:spcPts val="0"/>
              </a:spcAft>
            </a:pPr>
            <a:endParaRPr lang="ru-RU" sz="2400" dirty="0" smtClean="0">
              <a:latin typeface="Arial"/>
            </a:endParaRPr>
          </a:p>
          <a:p>
            <a:endParaRPr lang="fr-FR" sz="2400" dirty="0"/>
          </a:p>
        </p:txBody>
      </p:sp>
      <p:sp>
        <p:nvSpPr>
          <p:cNvPr id="6" name="Прямоугольник 5"/>
          <p:cNvSpPr/>
          <p:nvPr/>
        </p:nvSpPr>
        <p:spPr>
          <a:xfrm>
            <a:off x="285720" y="214290"/>
            <a:ext cx="8715436" cy="5878532"/>
          </a:xfrm>
          <a:prstGeom prst="rect">
            <a:avLst/>
          </a:prstGeom>
        </p:spPr>
        <p:txBody>
          <a:bodyPr wrap="square">
            <a:spAutoFit/>
          </a:bodyPr>
          <a:lstStyle/>
          <a:p>
            <a:pPr>
              <a:spcAft>
                <a:spcPts val="600"/>
              </a:spcAft>
            </a:pPr>
            <a:r>
              <a:rPr lang="fr-FR" sz="2400" dirty="0" smtClean="0">
                <a:latin typeface="Times New Roman" pitchFamily="18" charset="0"/>
                <a:cs typeface="Times New Roman" pitchFamily="18" charset="0"/>
              </a:rPr>
              <a:t>A</a:t>
            </a:r>
            <a:r>
              <a:rPr lang="fr-FR" sz="2400" dirty="0" smtClean="0">
                <a:latin typeface="Times New Roman" pitchFamily="18" charset="0"/>
                <a:cs typeface="Times New Roman" pitchFamily="18" charset="0"/>
              </a:rPr>
              <a:t>. Quoi qu'il arrive, on ne s’arrête pas</a:t>
            </a:r>
            <a:r>
              <a:rPr lang="fr-FR" sz="2400" dirty="0" smtClean="0">
                <a:latin typeface="Times New Roman" pitchFamily="18" charset="0"/>
                <a:cs typeface="Times New Roman" pitchFamily="18" charset="0"/>
              </a:rPr>
              <a:t>.</a:t>
            </a:r>
            <a:endParaRPr lang="ru-RU" sz="2400" dirty="0" smtClean="0">
              <a:latin typeface="Times New Roman" pitchFamily="18" charset="0"/>
              <a:cs typeface="Times New Roman" pitchFamily="18" charset="0"/>
            </a:endParaRPr>
          </a:p>
          <a:p>
            <a:pPr>
              <a:spcAft>
                <a:spcPts val="600"/>
              </a:spcAft>
            </a:pPr>
            <a:r>
              <a:rPr lang="fr-FR" sz="2400" dirty="0" smtClean="0">
                <a:latin typeface="Times New Roman" pitchFamily="18" charset="0"/>
                <a:cs typeface="Times New Roman" pitchFamily="18" charset="0"/>
              </a:rPr>
              <a:t>B. Ce n’est donc pas l’endroit, comme j’ai déjà dit, où on s’arrête dans l'obscurité pour prendre en stop quelqu'un qu’on n'a jamais vu</a:t>
            </a:r>
            <a:r>
              <a:rPr lang="fr-FR" sz="2400" dirty="0" smtClean="0">
                <a:latin typeface="Times New Roman" pitchFamily="18" charset="0"/>
                <a:cs typeface="Times New Roman" pitchFamily="18" charset="0"/>
              </a:rPr>
              <a:t>.</a:t>
            </a:r>
            <a:endParaRPr lang="ru-RU" sz="2400" dirty="0" smtClean="0">
              <a:latin typeface="Times New Roman" pitchFamily="18" charset="0"/>
              <a:cs typeface="Times New Roman" pitchFamily="18" charset="0"/>
            </a:endParaRPr>
          </a:p>
          <a:p>
            <a:pPr>
              <a:spcAft>
                <a:spcPts val="600"/>
              </a:spcAft>
            </a:pPr>
            <a:r>
              <a:rPr lang="fr-FR" sz="2400" dirty="0" smtClean="0">
                <a:latin typeface="Times New Roman" pitchFamily="18" charset="0"/>
                <a:cs typeface="Times New Roman" pitchFamily="18" charset="0"/>
              </a:rPr>
              <a:t>C. En fait, on roulait à quinze kilomètres d'un asile de fous dangereux qui s’appelle Bellevue. </a:t>
            </a:r>
            <a:endParaRPr lang="ru-RU" sz="2400" dirty="0" smtClean="0">
              <a:latin typeface="Times New Roman" pitchFamily="18" charset="0"/>
              <a:cs typeface="Times New Roman" pitchFamily="18" charset="0"/>
            </a:endParaRPr>
          </a:p>
          <a:p>
            <a:pPr>
              <a:spcAft>
                <a:spcPts val="600"/>
              </a:spcAft>
            </a:pPr>
            <a:r>
              <a:rPr lang="fr-FR" sz="2400" dirty="0" smtClean="0">
                <a:latin typeface="Times New Roman" pitchFamily="18" charset="0"/>
                <a:cs typeface="Times New Roman" pitchFamily="18" charset="0"/>
              </a:rPr>
              <a:t>D. Peut-être qu'un des fous a tranché la gorge d'un gardien et s'est enfui dans la nuit. </a:t>
            </a:r>
            <a:endParaRPr lang="ru-RU" sz="2400" dirty="0" smtClean="0">
              <a:latin typeface="Times New Roman" pitchFamily="18" charset="0"/>
              <a:cs typeface="Times New Roman" pitchFamily="18" charset="0"/>
            </a:endParaRPr>
          </a:p>
          <a:p>
            <a:pPr>
              <a:spcAft>
                <a:spcPts val="600"/>
              </a:spcAft>
            </a:pPr>
            <a:r>
              <a:rPr lang="fr-FR" sz="2400" dirty="0" smtClean="0">
                <a:latin typeface="Times New Roman" pitchFamily="18" charset="0"/>
                <a:cs typeface="Times New Roman" pitchFamily="18" charset="0"/>
              </a:rPr>
              <a:t>E. Ipswich se trouvait à une trentaine de kilomètres de là</a:t>
            </a:r>
            <a:r>
              <a:rPr lang="fr-FR" sz="2400" dirty="0" smtClean="0">
                <a:latin typeface="Times New Roman" pitchFamily="18" charset="0"/>
                <a:cs typeface="Times New Roman" pitchFamily="18" charset="0"/>
              </a:rPr>
              <a:t>.</a:t>
            </a:r>
            <a:endParaRPr lang="ru-RU" sz="2400" dirty="0" smtClean="0">
              <a:latin typeface="Times New Roman" pitchFamily="18" charset="0"/>
              <a:cs typeface="Times New Roman" pitchFamily="18" charset="0"/>
            </a:endParaRPr>
          </a:p>
          <a:p>
            <a:pPr>
              <a:spcAft>
                <a:spcPts val="600"/>
              </a:spcAft>
            </a:pPr>
            <a:r>
              <a:rPr lang="fr-FR" sz="2400" dirty="0" smtClean="0">
                <a:latin typeface="Times New Roman" pitchFamily="18" charset="0"/>
                <a:cs typeface="Times New Roman" pitchFamily="18" charset="0"/>
              </a:rPr>
              <a:t>F. </a:t>
            </a:r>
            <a:r>
              <a:rPr lang="fr-FR" sz="2400" u="sng" dirty="0" smtClean="0">
                <a:solidFill>
                  <a:srgbClr val="FF0000"/>
                </a:solidFill>
                <a:latin typeface="Times New Roman" pitchFamily="18" charset="0"/>
                <a:cs typeface="Times New Roman" pitchFamily="18" charset="0"/>
              </a:rPr>
              <a:t>Par endroits</a:t>
            </a:r>
            <a:r>
              <a:rPr lang="fr-FR" sz="2400" dirty="0" smtClean="0">
                <a:solidFill>
                  <a:srgbClr val="FF0000"/>
                </a:solidFill>
                <a:latin typeface="Times New Roman" pitchFamily="18" charset="0"/>
                <a:cs typeface="Times New Roman" pitchFamily="18" charset="0"/>
              </a:rPr>
              <a:t> elle traverse la campagne déserte sans aucune maison en vue</a:t>
            </a:r>
            <a:r>
              <a:rPr lang="fr-FR" sz="2400" dirty="0" smtClean="0">
                <a:solidFill>
                  <a:srgbClr val="FF0000"/>
                </a:solidFill>
                <a:latin typeface="Times New Roman" pitchFamily="18" charset="0"/>
                <a:cs typeface="Times New Roman" pitchFamily="18" charset="0"/>
              </a:rPr>
              <a:t>.*</a:t>
            </a:r>
            <a:endParaRPr lang="ru-RU" sz="2400" dirty="0" smtClean="0">
              <a:solidFill>
                <a:srgbClr val="FF0000"/>
              </a:solidFill>
              <a:latin typeface="Times New Roman" pitchFamily="18" charset="0"/>
              <a:cs typeface="Times New Roman" pitchFamily="18" charset="0"/>
            </a:endParaRPr>
          </a:p>
          <a:p>
            <a:pPr>
              <a:spcAft>
                <a:spcPts val="600"/>
              </a:spcAft>
            </a:pPr>
            <a:r>
              <a:rPr lang="fr-FR" sz="2400" dirty="0" smtClean="0">
                <a:latin typeface="Times New Roman" pitchFamily="18" charset="0"/>
                <a:cs typeface="Times New Roman" pitchFamily="18" charset="0"/>
              </a:rPr>
              <a:t>G. Le nom est récent. </a:t>
            </a:r>
            <a:endParaRPr lang="ru-RU" sz="2400" dirty="0" smtClean="0">
              <a:latin typeface="Times New Roman" pitchFamily="18" charset="0"/>
              <a:cs typeface="Times New Roman" pitchFamily="18" charset="0"/>
            </a:endParaRPr>
          </a:p>
          <a:p>
            <a:pPr>
              <a:spcAft>
                <a:spcPts val="600"/>
              </a:spcAft>
            </a:pPr>
            <a:r>
              <a:rPr lang="fr-FR" sz="2400" dirty="0" smtClean="0">
                <a:latin typeface="Times New Roman" pitchFamily="18" charset="0"/>
                <a:cs typeface="Times New Roman" pitchFamily="18" charset="0"/>
              </a:rPr>
              <a:t>H. Garés sur le bas-côté, nous devions être pratiquement invisibles des autres voitures qui passaient à toute vitesse. </a:t>
            </a:r>
            <a:endParaRPr lang="ru-RU" sz="2400" dirty="0" smtClean="0">
              <a:latin typeface="Times New Roman" pitchFamily="18" charset="0"/>
              <a:cs typeface="Times New Roman" pitchFamily="18" charset="0"/>
            </a:endParaRPr>
          </a:p>
          <a:p>
            <a:pPr>
              <a:spcAft>
                <a:spcPts val="600"/>
              </a:spcAft>
            </a:pPr>
            <a:r>
              <a:rPr lang="fr-FR" sz="2400" dirty="0" smtClean="0">
                <a:latin typeface="Times New Roman" pitchFamily="18" charset="0"/>
                <a:cs typeface="Times New Roman" pitchFamily="18" charset="0"/>
              </a:rPr>
              <a:t>I. Il n'y avait aucun éclairage </a:t>
            </a:r>
            <a:r>
              <a:rPr lang="fr-FR" sz="2400" dirty="0" smtClean="0">
                <a:latin typeface="Times New Roman" pitchFamily="18" charset="0"/>
                <a:cs typeface="Times New Roman" pitchFamily="18" charset="0"/>
              </a:rPr>
              <a:t>public.</a:t>
            </a:r>
            <a:endParaRPr lang="ru-RU" sz="24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ext Box 2"/>
          <p:cNvSpPr txBox="1">
            <a:spLocks noChangeArrowheads="1"/>
          </p:cNvSpPr>
          <p:nvPr/>
        </p:nvSpPr>
        <p:spPr bwMode="auto">
          <a:xfrm>
            <a:off x="179388" y="188913"/>
            <a:ext cx="8713787" cy="457200"/>
          </a:xfrm>
          <a:prstGeom prst="rect">
            <a:avLst/>
          </a:prstGeom>
          <a:noFill/>
          <a:ln w="9525">
            <a:noFill/>
            <a:miter lim="800000"/>
            <a:headEnd/>
            <a:tailEnd/>
          </a:ln>
        </p:spPr>
        <p:txBody>
          <a:bodyPr>
            <a:spAutoFit/>
          </a:bodyPr>
          <a:lstStyle/>
          <a:p>
            <a:endParaRPr lang="ru-RU" sz="2400"/>
          </a:p>
        </p:txBody>
      </p:sp>
      <p:sp>
        <p:nvSpPr>
          <p:cNvPr id="6147" name="Rectangle 228"/>
          <p:cNvSpPr>
            <a:spLocks noChangeArrowheads="1"/>
          </p:cNvSpPr>
          <p:nvPr/>
        </p:nvSpPr>
        <p:spPr bwMode="auto">
          <a:xfrm>
            <a:off x="285720" y="357167"/>
            <a:ext cx="8640762" cy="6063198"/>
          </a:xfrm>
          <a:prstGeom prst="rect">
            <a:avLst/>
          </a:prstGeom>
          <a:noFill/>
          <a:ln w="9525">
            <a:noFill/>
            <a:miter lim="800000"/>
            <a:headEnd/>
            <a:tailEnd/>
          </a:ln>
        </p:spPr>
        <p:txBody>
          <a:bodyPr wrap="square" anchor="ctr">
            <a:spAutoFit/>
          </a:bodyPr>
          <a:lstStyle/>
          <a:p>
            <a:pPr fontAlgn="ctr">
              <a:spcBef>
                <a:spcPts val="0"/>
              </a:spcBef>
              <a:spcAft>
                <a:spcPts val="0"/>
              </a:spcAft>
            </a:pPr>
            <a:endParaRPr lang="ru-RU" sz="2800" dirty="0" smtClean="0">
              <a:latin typeface="Arial"/>
            </a:endParaRPr>
          </a:p>
          <a:p>
            <a:pPr fontAlgn="ctr">
              <a:spcBef>
                <a:spcPts val="0"/>
              </a:spcBef>
              <a:spcAft>
                <a:spcPts val="0"/>
              </a:spcAft>
            </a:pPr>
            <a:endParaRPr lang="ru-RU" sz="2800" dirty="0" smtClean="0">
              <a:latin typeface="Arial"/>
            </a:endParaRPr>
          </a:p>
          <a:p>
            <a:pPr fontAlgn="ctr">
              <a:spcBef>
                <a:spcPts val="0"/>
              </a:spcBef>
              <a:spcAft>
                <a:spcPts val="0"/>
              </a:spcAft>
            </a:pPr>
            <a:endParaRPr lang="ru-RU" sz="2800" dirty="0" smtClean="0">
              <a:latin typeface="Arial"/>
            </a:endParaRPr>
          </a:p>
          <a:p>
            <a:pPr fontAlgn="ctr">
              <a:spcBef>
                <a:spcPts val="0"/>
              </a:spcBef>
              <a:spcAft>
                <a:spcPts val="0"/>
              </a:spcAft>
            </a:pPr>
            <a:endParaRPr lang="ru-RU" sz="2800" dirty="0" smtClean="0">
              <a:latin typeface="Arial"/>
            </a:endParaRPr>
          </a:p>
          <a:p>
            <a:pPr fontAlgn="ctr">
              <a:spcBef>
                <a:spcPts val="0"/>
              </a:spcBef>
              <a:spcAft>
                <a:spcPts val="0"/>
              </a:spcAft>
            </a:pPr>
            <a:endParaRPr lang="ru-RU" sz="2800" dirty="0" smtClean="0">
              <a:latin typeface="Arial"/>
            </a:endParaRPr>
          </a:p>
          <a:p>
            <a:pPr fontAlgn="ctr">
              <a:spcBef>
                <a:spcPts val="0"/>
              </a:spcBef>
              <a:spcAft>
                <a:spcPts val="0"/>
              </a:spcAft>
            </a:pPr>
            <a:endParaRPr lang="ru-RU" sz="2800" dirty="0" smtClean="0">
              <a:latin typeface="Arial"/>
            </a:endParaRPr>
          </a:p>
          <a:p>
            <a:pPr fontAlgn="ctr">
              <a:spcBef>
                <a:spcPts val="0"/>
              </a:spcBef>
              <a:spcAft>
                <a:spcPts val="0"/>
              </a:spcAft>
            </a:pPr>
            <a:endParaRPr lang="ru-RU" sz="2800" dirty="0" smtClean="0">
              <a:latin typeface="Arial"/>
            </a:endParaRPr>
          </a:p>
          <a:p>
            <a:pPr fontAlgn="ctr">
              <a:spcBef>
                <a:spcPts val="0"/>
              </a:spcBef>
              <a:spcAft>
                <a:spcPts val="0"/>
              </a:spcAft>
            </a:pPr>
            <a:endParaRPr lang="ru-RU" sz="2400" dirty="0" smtClean="0">
              <a:latin typeface="Arial"/>
            </a:endParaRPr>
          </a:p>
          <a:p>
            <a:pPr fontAlgn="ctr">
              <a:spcBef>
                <a:spcPts val="0"/>
              </a:spcBef>
              <a:spcAft>
                <a:spcPts val="0"/>
              </a:spcAft>
            </a:pPr>
            <a:endParaRPr lang="ru-RU" sz="2400" dirty="0" smtClean="0">
              <a:latin typeface="Arial"/>
            </a:endParaRPr>
          </a:p>
          <a:p>
            <a:pPr fontAlgn="ctr">
              <a:spcBef>
                <a:spcPts val="0"/>
              </a:spcBef>
              <a:spcAft>
                <a:spcPts val="0"/>
              </a:spcAft>
            </a:pPr>
            <a:endParaRPr lang="ru-RU" sz="2400" dirty="0" smtClean="0">
              <a:latin typeface="Arial"/>
            </a:endParaRPr>
          </a:p>
          <a:p>
            <a:pPr fontAlgn="ctr">
              <a:spcBef>
                <a:spcPts val="0"/>
              </a:spcBef>
              <a:spcAft>
                <a:spcPts val="0"/>
              </a:spcAft>
            </a:pPr>
            <a:endParaRPr lang="ru-RU" sz="2400" dirty="0" smtClean="0">
              <a:latin typeface="Arial"/>
            </a:endParaRPr>
          </a:p>
          <a:p>
            <a:pPr fontAlgn="ctr">
              <a:spcBef>
                <a:spcPts val="0"/>
              </a:spcBef>
              <a:spcAft>
                <a:spcPts val="0"/>
              </a:spcAft>
            </a:pPr>
            <a:endParaRPr lang="ru-RU" sz="2400" dirty="0" smtClean="0">
              <a:latin typeface="Arial"/>
            </a:endParaRPr>
          </a:p>
          <a:p>
            <a:pPr fontAlgn="ctr">
              <a:spcBef>
                <a:spcPts val="0"/>
              </a:spcBef>
              <a:spcAft>
                <a:spcPts val="0"/>
              </a:spcAft>
            </a:pPr>
            <a:endParaRPr lang="ru-RU" sz="2400" dirty="0" smtClean="0">
              <a:latin typeface="Arial"/>
            </a:endParaRPr>
          </a:p>
          <a:p>
            <a:pPr fontAlgn="ctr">
              <a:spcBef>
                <a:spcPts val="0"/>
              </a:spcBef>
              <a:spcAft>
                <a:spcPts val="0"/>
              </a:spcAft>
            </a:pPr>
            <a:endParaRPr lang="ru-RU" sz="2400" dirty="0" smtClean="0">
              <a:latin typeface="Arial"/>
            </a:endParaRPr>
          </a:p>
          <a:p>
            <a:endParaRPr lang="fr-FR" sz="2400" dirty="0"/>
          </a:p>
        </p:txBody>
      </p:sp>
      <p:sp>
        <p:nvSpPr>
          <p:cNvPr id="6" name="Прямоугольник 5"/>
          <p:cNvSpPr/>
          <p:nvPr/>
        </p:nvSpPr>
        <p:spPr>
          <a:xfrm>
            <a:off x="285720" y="214290"/>
            <a:ext cx="8715436" cy="2092881"/>
          </a:xfrm>
          <a:prstGeom prst="rect">
            <a:avLst/>
          </a:prstGeom>
        </p:spPr>
        <p:txBody>
          <a:bodyPr wrap="square">
            <a:spAutoFit/>
          </a:bodyPr>
          <a:lstStyle/>
          <a:p>
            <a:pPr>
              <a:spcAft>
                <a:spcPts val="600"/>
              </a:spcAft>
            </a:pPr>
            <a:r>
              <a:rPr lang="fr-FR" sz="2400" dirty="0" smtClean="0">
                <a:latin typeface="Times New Roman" pitchFamily="18" charset="0"/>
                <a:cs typeface="Times New Roman" pitchFamily="18" charset="0"/>
              </a:rPr>
              <a:t>La A 12 est une route droite, </a:t>
            </a:r>
            <a:r>
              <a:rPr lang="fr-FR" sz="2400" dirty="0" smtClean="0">
                <a:solidFill>
                  <a:srgbClr val="FF0000"/>
                </a:solidFill>
                <a:latin typeface="Times New Roman" pitchFamily="18" charset="0"/>
                <a:cs typeface="Times New Roman" pitchFamily="18" charset="0"/>
              </a:rPr>
              <a:t>mal éclairée</a:t>
            </a:r>
            <a:r>
              <a:rPr lang="fr-FR" sz="2400" dirty="0" smtClean="0">
                <a:latin typeface="Times New Roman" pitchFamily="18" charset="0"/>
                <a:cs typeface="Times New Roman" pitchFamily="18" charset="0"/>
              </a:rPr>
              <a:t>, monotone. </a:t>
            </a:r>
          </a:p>
          <a:p>
            <a:pPr>
              <a:spcAft>
                <a:spcPts val="600"/>
              </a:spcAft>
            </a:pPr>
            <a:r>
              <a:rPr lang="fr-FR" sz="2400" dirty="0" smtClean="0">
                <a:latin typeface="Times New Roman" pitchFamily="18" charset="0"/>
                <a:cs typeface="Times New Roman" pitchFamily="18" charset="0"/>
              </a:rPr>
              <a:t>F</a:t>
            </a:r>
            <a:r>
              <a:rPr lang="fr-FR" sz="2400" dirty="0" smtClean="0">
                <a:latin typeface="Times New Roman" pitchFamily="18" charset="0"/>
                <a:cs typeface="Times New Roman" pitchFamily="18" charset="0"/>
              </a:rPr>
              <a:t>. </a:t>
            </a:r>
            <a:r>
              <a:rPr lang="fr-FR" sz="2400" dirty="0" smtClean="0">
                <a:solidFill>
                  <a:srgbClr val="FF0000"/>
                </a:solidFill>
                <a:latin typeface="Times New Roman" pitchFamily="18" charset="0"/>
                <a:cs typeface="Times New Roman" pitchFamily="18" charset="0"/>
              </a:rPr>
              <a:t>Par </a:t>
            </a:r>
            <a:r>
              <a:rPr lang="fr-FR" sz="2400" dirty="0" smtClean="0">
                <a:solidFill>
                  <a:srgbClr val="FF0000"/>
                </a:solidFill>
                <a:latin typeface="Times New Roman" pitchFamily="18" charset="0"/>
                <a:cs typeface="Times New Roman" pitchFamily="18" charset="0"/>
              </a:rPr>
              <a:t>endroits elle traverse </a:t>
            </a:r>
            <a:r>
              <a:rPr lang="fr-FR" sz="2400" dirty="0" smtClean="0">
                <a:solidFill>
                  <a:srgbClr val="FF0000"/>
                </a:solidFill>
                <a:latin typeface="Times New Roman" pitchFamily="18" charset="0"/>
                <a:cs typeface="Times New Roman" pitchFamily="18" charset="0"/>
              </a:rPr>
              <a:t>la campagne déserte sans aucune maison en vue</a:t>
            </a:r>
            <a:r>
              <a:rPr lang="fr-FR" sz="2400" dirty="0" smtClean="0">
                <a:solidFill>
                  <a:srgbClr val="FF0000"/>
                </a:solidFill>
                <a:latin typeface="Times New Roman" pitchFamily="18" charset="0"/>
                <a:cs typeface="Times New Roman" pitchFamily="18" charset="0"/>
              </a:rPr>
              <a:t>.</a:t>
            </a:r>
            <a:endParaRPr lang="ru-RU" sz="2400" dirty="0" smtClean="0">
              <a:solidFill>
                <a:srgbClr val="FF0000"/>
              </a:solidFill>
              <a:latin typeface="Times New Roman" pitchFamily="18" charset="0"/>
              <a:cs typeface="Times New Roman" pitchFamily="18" charset="0"/>
            </a:endParaRPr>
          </a:p>
          <a:p>
            <a:r>
              <a:rPr lang="fr-FR" sz="2400" dirty="0" smtClean="0">
                <a:latin typeface="Times New Roman" pitchFamily="18" charset="0"/>
                <a:cs typeface="Times New Roman" pitchFamily="18" charset="0"/>
              </a:rPr>
              <a:t>Nous étions justement dans un de ces endroits déserts. </a:t>
            </a:r>
            <a:endParaRPr lang="ru-RU" sz="2400" dirty="0" smtClean="0">
              <a:latin typeface="Times New Roman" pitchFamily="18" charset="0"/>
              <a:cs typeface="Times New Roman" pitchFamily="18" charset="0"/>
            </a:endParaRPr>
          </a:p>
          <a:p>
            <a:endParaRPr lang="fr-FR" sz="2400" dirty="0" smtClean="0">
              <a:solidFill>
                <a:srgbClr val="FF0000"/>
              </a:solidFill>
              <a:latin typeface="Times New Roman" pitchFamily="18" charset="0"/>
              <a:cs typeface="Times New Roman" pitchFamily="18" charset="0"/>
            </a:endParaRPr>
          </a:p>
        </p:txBody>
      </p:sp>
      <p:cxnSp>
        <p:nvCxnSpPr>
          <p:cNvPr id="7" name="Прямая со стрелкой 6"/>
          <p:cNvCxnSpPr/>
          <p:nvPr/>
        </p:nvCxnSpPr>
        <p:spPr>
          <a:xfrm>
            <a:off x="1500166" y="1071546"/>
            <a:ext cx="4143404" cy="500066"/>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1" name="Прямая со стрелкой 10"/>
          <p:cNvCxnSpPr/>
          <p:nvPr/>
        </p:nvCxnSpPr>
        <p:spPr>
          <a:xfrm rot="10800000">
            <a:off x="1142976" y="571480"/>
            <a:ext cx="1071570" cy="142876"/>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6" name="Прямая со стрелкой 15"/>
          <p:cNvCxnSpPr/>
          <p:nvPr/>
        </p:nvCxnSpPr>
        <p:spPr>
          <a:xfrm>
            <a:off x="5572132" y="1071546"/>
            <a:ext cx="785818" cy="500066"/>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9" name="Прямая со стрелкой 18"/>
          <p:cNvCxnSpPr/>
          <p:nvPr/>
        </p:nvCxnSpPr>
        <p:spPr>
          <a:xfrm rot="10800000">
            <a:off x="6643702" y="642918"/>
            <a:ext cx="928694" cy="142876"/>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ext Box 2"/>
          <p:cNvSpPr txBox="1">
            <a:spLocks noChangeArrowheads="1"/>
          </p:cNvSpPr>
          <p:nvPr/>
        </p:nvSpPr>
        <p:spPr bwMode="auto">
          <a:xfrm>
            <a:off x="179388" y="188913"/>
            <a:ext cx="8713787" cy="457200"/>
          </a:xfrm>
          <a:prstGeom prst="rect">
            <a:avLst/>
          </a:prstGeom>
          <a:noFill/>
          <a:ln w="9525">
            <a:noFill/>
            <a:miter lim="800000"/>
            <a:headEnd/>
            <a:tailEnd/>
          </a:ln>
        </p:spPr>
        <p:txBody>
          <a:bodyPr>
            <a:spAutoFit/>
          </a:bodyPr>
          <a:lstStyle/>
          <a:p>
            <a:endParaRPr lang="ru-RU" sz="2400"/>
          </a:p>
        </p:txBody>
      </p:sp>
      <p:sp>
        <p:nvSpPr>
          <p:cNvPr id="6147" name="Rectangle 228"/>
          <p:cNvSpPr>
            <a:spLocks noChangeArrowheads="1"/>
          </p:cNvSpPr>
          <p:nvPr/>
        </p:nvSpPr>
        <p:spPr bwMode="auto">
          <a:xfrm>
            <a:off x="285720" y="357167"/>
            <a:ext cx="8640762" cy="6063198"/>
          </a:xfrm>
          <a:prstGeom prst="rect">
            <a:avLst/>
          </a:prstGeom>
          <a:noFill/>
          <a:ln w="9525">
            <a:noFill/>
            <a:miter lim="800000"/>
            <a:headEnd/>
            <a:tailEnd/>
          </a:ln>
        </p:spPr>
        <p:txBody>
          <a:bodyPr wrap="square" anchor="ctr">
            <a:spAutoFit/>
          </a:bodyPr>
          <a:lstStyle/>
          <a:p>
            <a:pPr fontAlgn="ctr">
              <a:spcBef>
                <a:spcPts val="0"/>
              </a:spcBef>
              <a:spcAft>
                <a:spcPts val="0"/>
              </a:spcAft>
            </a:pPr>
            <a:endParaRPr lang="ru-RU" sz="2800" dirty="0" smtClean="0">
              <a:latin typeface="Arial"/>
            </a:endParaRPr>
          </a:p>
          <a:p>
            <a:pPr fontAlgn="ctr">
              <a:spcBef>
                <a:spcPts val="0"/>
              </a:spcBef>
              <a:spcAft>
                <a:spcPts val="0"/>
              </a:spcAft>
            </a:pPr>
            <a:endParaRPr lang="ru-RU" sz="2800" dirty="0" smtClean="0">
              <a:latin typeface="Arial"/>
            </a:endParaRPr>
          </a:p>
          <a:p>
            <a:pPr fontAlgn="ctr">
              <a:spcBef>
                <a:spcPts val="0"/>
              </a:spcBef>
              <a:spcAft>
                <a:spcPts val="0"/>
              </a:spcAft>
            </a:pPr>
            <a:endParaRPr lang="ru-RU" sz="2800" dirty="0" smtClean="0">
              <a:latin typeface="Arial"/>
            </a:endParaRPr>
          </a:p>
          <a:p>
            <a:pPr fontAlgn="ctr">
              <a:spcBef>
                <a:spcPts val="0"/>
              </a:spcBef>
              <a:spcAft>
                <a:spcPts val="0"/>
              </a:spcAft>
            </a:pPr>
            <a:endParaRPr lang="ru-RU" sz="2800" dirty="0" smtClean="0">
              <a:latin typeface="Arial"/>
            </a:endParaRPr>
          </a:p>
          <a:p>
            <a:pPr fontAlgn="ctr">
              <a:spcBef>
                <a:spcPts val="0"/>
              </a:spcBef>
              <a:spcAft>
                <a:spcPts val="0"/>
              </a:spcAft>
            </a:pPr>
            <a:endParaRPr lang="ru-RU" sz="2800" dirty="0" smtClean="0">
              <a:latin typeface="Arial"/>
            </a:endParaRPr>
          </a:p>
          <a:p>
            <a:pPr fontAlgn="ctr">
              <a:spcBef>
                <a:spcPts val="0"/>
              </a:spcBef>
              <a:spcAft>
                <a:spcPts val="0"/>
              </a:spcAft>
            </a:pPr>
            <a:endParaRPr lang="ru-RU" sz="2800" dirty="0" smtClean="0">
              <a:latin typeface="Arial"/>
            </a:endParaRPr>
          </a:p>
          <a:p>
            <a:pPr fontAlgn="ctr">
              <a:spcBef>
                <a:spcPts val="0"/>
              </a:spcBef>
              <a:spcAft>
                <a:spcPts val="0"/>
              </a:spcAft>
            </a:pPr>
            <a:endParaRPr lang="ru-RU" sz="2800" dirty="0" smtClean="0">
              <a:latin typeface="Arial"/>
            </a:endParaRPr>
          </a:p>
          <a:p>
            <a:pPr fontAlgn="ctr">
              <a:spcBef>
                <a:spcPts val="0"/>
              </a:spcBef>
              <a:spcAft>
                <a:spcPts val="0"/>
              </a:spcAft>
            </a:pPr>
            <a:endParaRPr lang="ru-RU" sz="2400" dirty="0" smtClean="0">
              <a:latin typeface="Arial"/>
            </a:endParaRPr>
          </a:p>
          <a:p>
            <a:pPr fontAlgn="ctr">
              <a:spcBef>
                <a:spcPts val="0"/>
              </a:spcBef>
              <a:spcAft>
                <a:spcPts val="0"/>
              </a:spcAft>
            </a:pPr>
            <a:endParaRPr lang="ru-RU" sz="2400" dirty="0" smtClean="0">
              <a:latin typeface="Arial"/>
            </a:endParaRPr>
          </a:p>
          <a:p>
            <a:pPr fontAlgn="ctr">
              <a:spcBef>
                <a:spcPts val="0"/>
              </a:spcBef>
              <a:spcAft>
                <a:spcPts val="0"/>
              </a:spcAft>
            </a:pPr>
            <a:endParaRPr lang="ru-RU" sz="2400" dirty="0" smtClean="0">
              <a:latin typeface="Arial"/>
            </a:endParaRPr>
          </a:p>
          <a:p>
            <a:pPr fontAlgn="ctr">
              <a:spcBef>
                <a:spcPts val="0"/>
              </a:spcBef>
              <a:spcAft>
                <a:spcPts val="0"/>
              </a:spcAft>
            </a:pPr>
            <a:endParaRPr lang="ru-RU" sz="2400" dirty="0" smtClean="0">
              <a:latin typeface="Arial"/>
            </a:endParaRPr>
          </a:p>
          <a:p>
            <a:pPr fontAlgn="ctr">
              <a:spcBef>
                <a:spcPts val="0"/>
              </a:spcBef>
              <a:spcAft>
                <a:spcPts val="0"/>
              </a:spcAft>
            </a:pPr>
            <a:endParaRPr lang="ru-RU" sz="2400" dirty="0" smtClean="0">
              <a:latin typeface="Arial"/>
            </a:endParaRPr>
          </a:p>
          <a:p>
            <a:pPr fontAlgn="ctr">
              <a:spcBef>
                <a:spcPts val="0"/>
              </a:spcBef>
              <a:spcAft>
                <a:spcPts val="0"/>
              </a:spcAft>
            </a:pPr>
            <a:endParaRPr lang="ru-RU" sz="2400" dirty="0" smtClean="0">
              <a:latin typeface="Arial"/>
            </a:endParaRPr>
          </a:p>
          <a:p>
            <a:pPr fontAlgn="ctr">
              <a:spcBef>
                <a:spcPts val="0"/>
              </a:spcBef>
              <a:spcAft>
                <a:spcPts val="0"/>
              </a:spcAft>
            </a:pPr>
            <a:endParaRPr lang="ru-RU" sz="2400" dirty="0" smtClean="0">
              <a:latin typeface="Arial"/>
            </a:endParaRPr>
          </a:p>
          <a:p>
            <a:endParaRPr lang="fr-FR" sz="2400" dirty="0"/>
          </a:p>
        </p:txBody>
      </p:sp>
      <p:sp>
        <p:nvSpPr>
          <p:cNvPr id="8" name="Прямоугольник 7"/>
          <p:cNvSpPr/>
          <p:nvPr/>
        </p:nvSpPr>
        <p:spPr>
          <a:xfrm>
            <a:off x="214282" y="117693"/>
            <a:ext cx="8786874" cy="6017032"/>
          </a:xfrm>
          <a:prstGeom prst="rect">
            <a:avLst/>
          </a:prstGeom>
        </p:spPr>
        <p:txBody>
          <a:bodyPr wrap="square">
            <a:spAutoFit/>
          </a:bodyPr>
          <a:lstStyle/>
          <a:p>
            <a:pPr>
              <a:spcAft>
                <a:spcPts val="600"/>
              </a:spcAft>
            </a:pPr>
            <a:r>
              <a:rPr lang="fr-FR" sz="2000" dirty="0" smtClean="0">
                <a:latin typeface="Times New Roman" pitchFamily="18" charset="0"/>
                <a:cs typeface="Times New Roman" pitchFamily="18" charset="0"/>
              </a:rPr>
              <a:t>Je crois que je ferais mieux de vous expliquer.</a:t>
            </a:r>
            <a:endParaRPr lang="ru-RU" sz="2000" dirty="0" smtClean="0">
              <a:latin typeface="Times New Roman" pitchFamily="18" charset="0"/>
              <a:cs typeface="Times New Roman" pitchFamily="18" charset="0"/>
            </a:endParaRPr>
          </a:p>
          <a:p>
            <a:pPr>
              <a:spcAft>
                <a:spcPts val="600"/>
              </a:spcAft>
            </a:pPr>
            <a:r>
              <a:rPr lang="fr-FR" sz="2000" dirty="0" smtClean="0">
                <a:latin typeface="Times New Roman" pitchFamily="18" charset="0"/>
                <a:cs typeface="Times New Roman" pitchFamily="18" charset="0"/>
              </a:rPr>
              <a:t>La A 12 est une route droite, </a:t>
            </a:r>
            <a:r>
              <a:rPr lang="fr-FR" sz="2000" dirty="0" smtClean="0">
                <a:solidFill>
                  <a:srgbClr val="FF0000"/>
                </a:solidFill>
                <a:latin typeface="Times New Roman" pitchFamily="18" charset="0"/>
                <a:cs typeface="Times New Roman" pitchFamily="18" charset="0"/>
              </a:rPr>
              <a:t>mal éclairée</a:t>
            </a:r>
            <a:r>
              <a:rPr lang="fr-FR" sz="2000" dirty="0" smtClean="0">
                <a:latin typeface="Times New Roman" pitchFamily="18" charset="0"/>
                <a:cs typeface="Times New Roman" pitchFamily="18" charset="0"/>
              </a:rPr>
              <a:t>, monotone. </a:t>
            </a:r>
          </a:p>
          <a:p>
            <a:pPr>
              <a:spcAft>
                <a:spcPts val="600"/>
              </a:spcAft>
            </a:pPr>
            <a:r>
              <a:rPr lang="fr-FR" sz="2000" dirty="0" smtClean="0">
                <a:solidFill>
                  <a:srgbClr val="3333FF"/>
                </a:solidFill>
                <a:latin typeface="Times New Roman" pitchFamily="18" charset="0"/>
                <a:cs typeface="Times New Roman" pitchFamily="18" charset="0"/>
              </a:rPr>
              <a:t>F. Par endroits elle traverse la campagne déserte sans aucune maison en vue.</a:t>
            </a:r>
          </a:p>
          <a:p>
            <a:pPr>
              <a:spcAft>
                <a:spcPts val="600"/>
              </a:spcAft>
            </a:pPr>
            <a:r>
              <a:rPr lang="fr-FR" sz="2000" dirty="0" smtClean="0">
                <a:latin typeface="Times New Roman" pitchFamily="18" charset="0"/>
                <a:cs typeface="Times New Roman" pitchFamily="18" charset="0"/>
              </a:rPr>
              <a:t>Nous étions justement dans un de ces endroits déserts. </a:t>
            </a:r>
          </a:p>
          <a:p>
            <a:pPr>
              <a:spcAft>
                <a:spcPts val="600"/>
              </a:spcAft>
            </a:pPr>
            <a:r>
              <a:rPr lang="fr-FR" sz="2000" dirty="0" smtClean="0">
                <a:latin typeface="Times New Roman" pitchFamily="18" charset="0"/>
                <a:cs typeface="Times New Roman" pitchFamily="18" charset="0"/>
              </a:rPr>
              <a:t>_____ (2)</a:t>
            </a:r>
            <a:endParaRPr lang="fr-FR" sz="2000" dirty="0" smtClean="0">
              <a:solidFill>
                <a:srgbClr val="00863D"/>
              </a:solidFill>
              <a:latin typeface="Times New Roman" pitchFamily="18" charset="0"/>
              <a:cs typeface="Times New Roman" pitchFamily="18" charset="0"/>
            </a:endParaRPr>
          </a:p>
          <a:p>
            <a:pPr>
              <a:spcAft>
                <a:spcPts val="600"/>
              </a:spcAft>
            </a:pPr>
            <a:r>
              <a:rPr lang="fr-FR" sz="2000" dirty="0" smtClean="0">
                <a:latin typeface="Times New Roman" pitchFamily="18" charset="0"/>
                <a:cs typeface="Times New Roman" pitchFamily="18" charset="0"/>
              </a:rPr>
              <a:t>C'était le genre d'endroit où il fallait être timbré pour prendre un inconnu en stop. </a:t>
            </a:r>
            <a:endParaRPr lang="ru-RU" sz="2000" dirty="0" smtClean="0">
              <a:latin typeface="Times New Roman" pitchFamily="18" charset="0"/>
              <a:cs typeface="Times New Roman" pitchFamily="18" charset="0"/>
            </a:endParaRPr>
          </a:p>
          <a:p>
            <a:pPr>
              <a:spcAft>
                <a:spcPts val="600"/>
              </a:spcAft>
            </a:pPr>
            <a:r>
              <a:rPr lang="fr-FR" sz="2000" dirty="0" smtClean="0">
                <a:latin typeface="Times New Roman" pitchFamily="18" charset="0"/>
                <a:cs typeface="Times New Roman" pitchFamily="18" charset="0"/>
              </a:rPr>
              <a:t>_____ (3)</a:t>
            </a:r>
          </a:p>
          <a:p>
            <a:pPr>
              <a:spcAft>
                <a:spcPts val="600"/>
              </a:spcAft>
            </a:pPr>
            <a:r>
              <a:rPr lang="fr-FR" sz="2000" dirty="0" smtClean="0">
                <a:latin typeface="Times New Roman" pitchFamily="18" charset="0"/>
                <a:cs typeface="Times New Roman" pitchFamily="18" charset="0"/>
              </a:rPr>
              <a:t>C'est une bâtisse grande et laide, avec un mur d'enceinte de quinze mètres de haut surmonté de barbelés, et un portail en fer à ouverture électrique.</a:t>
            </a:r>
          </a:p>
          <a:p>
            <a:pPr>
              <a:spcAft>
                <a:spcPts val="600"/>
              </a:spcAft>
            </a:pPr>
            <a:r>
              <a:rPr lang="fr-FR" sz="2000" dirty="0" smtClean="0">
                <a:latin typeface="Times New Roman" pitchFamily="18" charset="0"/>
                <a:cs typeface="Times New Roman" pitchFamily="18" charset="0"/>
              </a:rPr>
              <a:t> _____ (4)</a:t>
            </a:r>
          </a:p>
          <a:p>
            <a:pPr>
              <a:spcAft>
                <a:spcPts val="600"/>
              </a:spcAft>
            </a:pPr>
            <a:r>
              <a:rPr lang="fr-FR" sz="2000" dirty="0" smtClean="0">
                <a:latin typeface="Times New Roman" pitchFamily="18" charset="0"/>
                <a:cs typeface="Times New Roman" pitchFamily="18" charset="0"/>
              </a:rPr>
              <a:t>Autrefois l'établissement s'appelait Prison de Haute Sécurité pour Aliénés Criminels. </a:t>
            </a:r>
            <a:endParaRPr lang="ru-RU" sz="2000" dirty="0" smtClean="0">
              <a:latin typeface="Times New Roman" pitchFamily="18" charset="0"/>
              <a:cs typeface="Times New Roman" pitchFamily="18" charset="0"/>
            </a:endParaRPr>
          </a:p>
          <a:p>
            <a:pPr>
              <a:spcAft>
                <a:spcPts val="600"/>
              </a:spcAft>
            </a:pPr>
            <a:r>
              <a:rPr lang="fr-FR" sz="2000" dirty="0" smtClean="0">
                <a:latin typeface="Times New Roman" pitchFamily="18" charset="0"/>
                <a:cs typeface="Times New Roman" pitchFamily="18" charset="0"/>
              </a:rPr>
              <a:t>_____ (5)</a:t>
            </a:r>
          </a:p>
          <a:p>
            <a:pPr>
              <a:spcAft>
                <a:spcPts val="600"/>
              </a:spcAft>
            </a:pPr>
            <a:r>
              <a:rPr lang="fr-FR" sz="2000" dirty="0" smtClean="0">
                <a:latin typeface="Times New Roman" pitchFamily="18" charset="0"/>
                <a:cs typeface="Times New Roman" pitchFamily="18" charset="0"/>
              </a:rPr>
              <a:t>On doit se dire que peut-être - juste peut-être - il a pu se produire une évasion ce soir-là. </a:t>
            </a:r>
          </a:p>
          <a:p>
            <a:pPr>
              <a:spcAft>
                <a:spcPts val="600"/>
              </a:spcAft>
            </a:pPr>
            <a:r>
              <a:rPr lang="fr-FR" sz="2000" dirty="0" smtClean="0">
                <a:latin typeface="Times New Roman" pitchFamily="18" charset="0"/>
                <a:cs typeface="Times New Roman" pitchFamily="18" charset="0"/>
              </a:rPr>
              <a:t>_____ (6)</a:t>
            </a:r>
          </a:p>
          <a:p>
            <a:pPr>
              <a:spcAft>
                <a:spcPts val="600"/>
              </a:spcAft>
            </a:pPr>
            <a:r>
              <a:rPr lang="fr-FR" sz="2000" dirty="0" smtClean="0">
                <a:latin typeface="Times New Roman" pitchFamily="18" charset="0"/>
                <a:cs typeface="Times New Roman" pitchFamily="18" charset="0"/>
              </a:rPr>
              <a:t>Dans ce cas, peu importe qu'il pleuve.</a:t>
            </a:r>
            <a:endParaRPr lang="ru-RU" sz="20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ext Box 2"/>
          <p:cNvSpPr txBox="1">
            <a:spLocks noChangeArrowheads="1"/>
          </p:cNvSpPr>
          <p:nvPr/>
        </p:nvSpPr>
        <p:spPr bwMode="auto">
          <a:xfrm>
            <a:off x="179388" y="188913"/>
            <a:ext cx="8713787" cy="457200"/>
          </a:xfrm>
          <a:prstGeom prst="rect">
            <a:avLst/>
          </a:prstGeom>
          <a:noFill/>
          <a:ln w="9525">
            <a:noFill/>
            <a:miter lim="800000"/>
            <a:headEnd/>
            <a:tailEnd/>
          </a:ln>
        </p:spPr>
        <p:txBody>
          <a:bodyPr>
            <a:spAutoFit/>
          </a:bodyPr>
          <a:lstStyle/>
          <a:p>
            <a:endParaRPr lang="ru-RU" sz="2400"/>
          </a:p>
        </p:txBody>
      </p:sp>
      <p:sp>
        <p:nvSpPr>
          <p:cNvPr id="6147" name="Rectangle 228"/>
          <p:cNvSpPr>
            <a:spLocks noChangeArrowheads="1"/>
          </p:cNvSpPr>
          <p:nvPr/>
        </p:nvSpPr>
        <p:spPr bwMode="auto">
          <a:xfrm>
            <a:off x="285720" y="357167"/>
            <a:ext cx="8640762" cy="6063198"/>
          </a:xfrm>
          <a:prstGeom prst="rect">
            <a:avLst/>
          </a:prstGeom>
          <a:noFill/>
          <a:ln w="9525">
            <a:noFill/>
            <a:miter lim="800000"/>
            <a:headEnd/>
            <a:tailEnd/>
          </a:ln>
        </p:spPr>
        <p:txBody>
          <a:bodyPr wrap="square" anchor="ctr">
            <a:spAutoFit/>
          </a:bodyPr>
          <a:lstStyle/>
          <a:p>
            <a:pPr fontAlgn="ctr">
              <a:spcBef>
                <a:spcPts val="0"/>
              </a:spcBef>
              <a:spcAft>
                <a:spcPts val="0"/>
              </a:spcAft>
            </a:pPr>
            <a:endParaRPr lang="ru-RU" sz="2800" dirty="0" smtClean="0">
              <a:latin typeface="Arial"/>
            </a:endParaRPr>
          </a:p>
          <a:p>
            <a:pPr fontAlgn="ctr">
              <a:spcBef>
                <a:spcPts val="0"/>
              </a:spcBef>
              <a:spcAft>
                <a:spcPts val="0"/>
              </a:spcAft>
            </a:pPr>
            <a:endParaRPr lang="ru-RU" sz="2800" dirty="0" smtClean="0">
              <a:latin typeface="Arial"/>
            </a:endParaRPr>
          </a:p>
          <a:p>
            <a:pPr fontAlgn="ctr">
              <a:spcBef>
                <a:spcPts val="0"/>
              </a:spcBef>
              <a:spcAft>
                <a:spcPts val="0"/>
              </a:spcAft>
            </a:pPr>
            <a:endParaRPr lang="ru-RU" sz="2800" dirty="0" smtClean="0">
              <a:latin typeface="Arial"/>
            </a:endParaRPr>
          </a:p>
          <a:p>
            <a:pPr fontAlgn="ctr">
              <a:spcBef>
                <a:spcPts val="0"/>
              </a:spcBef>
              <a:spcAft>
                <a:spcPts val="0"/>
              </a:spcAft>
            </a:pPr>
            <a:endParaRPr lang="ru-RU" sz="2800" dirty="0" smtClean="0">
              <a:latin typeface="Arial"/>
            </a:endParaRPr>
          </a:p>
          <a:p>
            <a:pPr fontAlgn="ctr">
              <a:spcBef>
                <a:spcPts val="0"/>
              </a:spcBef>
              <a:spcAft>
                <a:spcPts val="0"/>
              </a:spcAft>
            </a:pPr>
            <a:endParaRPr lang="ru-RU" sz="2800" dirty="0" smtClean="0">
              <a:latin typeface="Arial"/>
            </a:endParaRPr>
          </a:p>
          <a:p>
            <a:pPr fontAlgn="ctr">
              <a:spcBef>
                <a:spcPts val="0"/>
              </a:spcBef>
              <a:spcAft>
                <a:spcPts val="0"/>
              </a:spcAft>
            </a:pPr>
            <a:endParaRPr lang="ru-RU" sz="2800" dirty="0" smtClean="0">
              <a:latin typeface="Arial"/>
            </a:endParaRPr>
          </a:p>
          <a:p>
            <a:pPr fontAlgn="ctr">
              <a:spcBef>
                <a:spcPts val="0"/>
              </a:spcBef>
              <a:spcAft>
                <a:spcPts val="0"/>
              </a:spcAft>
            </a:pPr>
            <a:endParaRPr lang="ru-RU" sz="2800" dirty="0" smtClean="0">
              <a:latin typeface="Arial"/>
            </a:endParaRPr>
          </a:p>
          <a:p>
            <a:pPr fontAlgn="ctr">
              <a:spcBef>
                <a:spcPts val="0"/>
              </a:spcBef>
              <a:spcAft>
                <a:spcPts val="0"/>
              </a:spcAft>
            </a:pPr>
            <a:endParaRPr lang="ru-RU" sz="2400" dirty="0" smtClean="0">
              <a:latin typeface="Arial"/>
            </a:endParaRPr>
          </a:p>
          <a:p>
            <a:pPr fontAlgn="ctr">
              <a:spcBef>
                <a:spcPts val="0"/>
              </a:spcBef>
              <a:spcAft>
                <a:spcPts val="0"/>
              </a:spcAft>
            </a:pPr>
            <a:endParaRPr lang="ru-RU" sz="2400" dirty="0" smtClean="0">
              <a:latin typeface="Arial"/>
            </a:endParaRPr>
          </a:p>
          <a:p>
            <a:pPr fontAlgn="ctr">
              <a:spcBef>
                <a:spcPts val="0"/>
              </a:spcBef>
              <a:spcAft>
                <a:spcPts val="0"/>
              </a:spcAft>
            </a:pPr>
            <a:endParaRPr lang="ru-RU" sz="2400" dirty="0" smtClean="0">
              <a:latin typeface="Arial"/>
            </a:endParaRPr>
          </a:p>
          <a:p>
            <a:pPr fontAlgn="ctr">
              <a:spcBef>
                <a:spcPts val="0"/>
              </a:spcBef>
              <a:spcAft>
                <a:spcPts val="0"/>
              </a:spcAft>
            </a:pPr>
            <a:endParaRPr lang="ru-RU" sz="2400" dirty="0" smtClean="0">
              <a:latin typeface="Arial"/>
            </a:endParaRPr>
          </a:p>
          <a:p>
            <a:pPr fontAlgn="ctr">
              <a:spcBef>
                <a:spcPts val="0"/>
              </a:spcBef>
              <a:spcAft>
                <a:spcPts val="0"/>
              </a:spcAft>
            </a:pPr>
            <a:endParaRPr lang="ru-RU" sz="2400" dirty="0" smtClean="0">
              <a:latin typeface="Arial"/>
            </a:endParaRPr>
          </a:p>
          <a:p>
            <a:pPr fontAlgn="ctr">
              <a:spcBef>
                <a:spcPts val="0"/>
              </a:spcBef>
              <a:spcAft>
                <a:spcPts val="0"/>
              </a:spcAft>
            </a:pPr>
            <a:endParaRPr lang="ru-RU" sz="2400" dirty="0" smtClean="0">
              <a:latin typeface="Arial"/>
            </a:endParaRPr>
          </a:p>
          <a:p>
            <a:pPr fontAlgn="ctr">
              <a:spcBef>
                <a:spcPts val="0"/>
              </a:spcBef>
              <a:spcAft>
                <a:spcPts val="0"/>
              </a:spcAft>
            </a:pPr>
            <a:endParaRPr lang="ru-RU" sz="2400" dirty="0" smtClean="0">
              <a:latin typeface="Arial"/>
            </a:endParaRPr>
          </a:p>
          <a:p>
            <a:endParaRPr lang="fr-FR" sz="2400" dirty="0"/>
          </a:p>
        </p:txBody>
      </p:sp>
      <p:sp>
        <p:nvSpPr>
          <p:cNvPr id="8" name="Прямоугольник 7"/>
          <p:cNvSpPr/>
          <p:nvPr/>
        </p:nvSpPr>
        <p:spPr>
          <a:xfrm>
            <a:off x="214282" y="117693"/>
            <a:ext cx="8786874" cy="6017032"/>
          </a:xfrm>
          <a:prstGeom prst="rect">
            <a:avLst/>
          </a:prstGeom>
        </p:spPr>
        <p:txBody>
          <a:bodyPr wrap="square">
            <a:spAutoFit/>
          </a:bodyPr>
          <a:lstStyle/>
          <a:p>
            <a:pPr>
              <a:spcAft>
                <a:spcPts val="600"/>
              </a:spcAft>
            </a:pPr>
            <a:r>
              <a:rPr lang="fr-FR" sz="2000" dirty="0" smtClean="0">
                <a:latin typeface="Times New Roman" pitchFamily="18" charset="0"/>
                <a:cs typeface="Times New Roman" pitchFamily="18" charset="0"/>
              </a:rPr>
              <a:t>Je crois que je ferais mieux de vous expliquer.</a:t>
            </a:r>
            <a:endParaRPr lang="ru-RU" sz="2000" dirty="0" smtClean="0">
              <a:latin typeface="Times New Roman" pitchFamily="18" charset="0"/>
              <a:cs typeface="Times New Roman" pitchFamily="18" charset="0"/>
            </a:endParaRPr>
          </a:p>
          <a:p>
            <a:pPr>
              <a:spcAft>
                <a:spcPts val="600"/>
              </a:spcAft>
            </a:pPr>
            <a:r>
              <a:rPr lang="fr-FR" sz="2000" dirty="0" smtClean="0">
                <a:latin typeface="Times New Roman" pitchFamily="18" charset="0"/>
                <a:cs typeface="Times New Roman" pitchFamily="18" charset="0"/>
              </a:rPr>
              <a:t>La A 12 est une route droite, </a:t>
            </a:r>
            <a:r>
              <a:rPr lang="fr-FR" sz="2000" dirty="0" smtClean="0">
                <a:solidFill>
                  <a:srgbClr val="FF0000"/>
                </a:solidFill>
                <a:latin typeface="Times New Roman" pitchFamily="18" charset="0"/>
                <a:cs typeface="Times New Roman" pitchFamily="18" charset="0"/>
              </a:rPr>
              <a:t>mal éclairée, </a:t>
            </a:r>
            <a:r>
              <a:rPr lang="fr-FR" sz="2000" dirty="0" smtClean="0">
                <a:latin typeface="Times New Roman" pitchFamily="18" charset="0"/>
                <a:cs typeface="Times New Roman" pitchFamily="18" charset="0"/>
              </a:rPr>
              <a:t>monotone. </a:t>
            </a:r>
          </a:p>
          <a:p>
            <a:pPr>
              <a:spcAft>
                <a:spcPts val="600"/>
              </a:spcAft>
            </a:pPr>
            <a:r>
              <a:rPr lang="fr-FR" sz="2000" dirty="0" smtClean="0">
                <a:solidFill>
                  <a:srgbClr val="3333FF"/>
                </a:solidFill>
                <a:latin typeface="Times New Roman" pitchFamily="18" charset="0"/>
                <a:cs typeface="Times New Roman" pitchFamily="18" charset="0"/>
              </a:rPr>
              <a:t>F. Par endroits elle traverse la campagne déserte sans aucune maison en vue.</a:t>
            </a:r>
          </a:p>
          <a:p>
            <a:pPr>
              <a:spcAft>
                <a:spcPts val="600"/>
              </a:spcAft>
            </a:pPr>
            <a:r>
              <a:rPr lang="fr-FR" sz="2000" dirty="0" smtClean="0">
                <a:latin typeface="Times New Roman" pitchFamily="18" charset="0"/>
                <a:cs typeface="Times New Roman" pitchFamily="18" charset="0"/>
              </a:rPr>
              <a:t>Nous étions justement dans un de ces endroits déserts. </a:t>
            </a:r>
          </a:p>
          <a:p>
            <a:pPr>
              <a:spcAft>
                <a:spcPts val="600"/>
              </a:spcAft>
            </a:pPr>
            <a:r>
              <a:rPr lang="fr-FR" sz="2000" dirty="0" smtClean="0">
                <a:latin typeface="Times New Roman" pitchFamily="18" charset="0"/>
                <a:cs typeface="Times New Roman" pitchFamily="18" charset="0"/>
              </a:rPr>
              <a:t>_____ (2) </a:t>
            </a:r>
            <a:r>
              <a:rPr lang="fr-FR" sz="2000" dirty="0" smtClean="0">
                <a:solidFill>
                  <a:srgbClr val="009242"/>
                </a:solidFill>
                <a:latin typeface="Times New Roman" pitchFamily="18" charset="0"/>
                <a:cs typeface="Times New Roman" pitchFamily="18" charset="0"/>
              </a:rPr>
              <a:t>un détail qui confirme que le danger ressenti par le narrateur est réel</a:t>
            </a:r>
            <a:endParaRPr lang="fr-FR" sz="2000" dirty="0" smtClean="0">
              <a:solidFill>
                <a:srgbClr val="00863D"/>
              </a:solidFill>
              <a:latin typeface="Times New Roman" pitchFamily="18" charset="0"/>
              <a:cs typeface="Times New Roman" pitchFamily="18" charset="0"/>
            </a:endParaRPr>
          </a:p>
          <a:p>
            <a:pPr>
              <a:spcAft>
                <a:spcPts val="600"/>
              </a:spcAft>
            </a:pPr>
            <a:r>
              <a:rPr lang="fr-FR" sz="2000" dirty="0" smtClean="0">
                <a:latin typeface="Times New Roman" pitchFamily="18" charset="0"/>
                <a:cs typeface="Times New Roman" pitchFamily="18" charset="0"/>
              </a:rPr>
              <a:t>C'était le</a:t>
            </a:r>
            <a:r>
              <a:rPr lang="fr-FR" sz="2000" dirty="0" smtClean="0">
                <a:solidFill>
                  <a:srgbClr val="FF0000"/>
                </a:solidFill>
                <a:latin typeface="Times New Roman" pitchFamily="18" charset="0"/>
                <a:cs typeface="Times New Roman" pitchFamily="18" charset="0"/>
              </a:rPr>
              <a:t> genre d'endroit </a:t>
            </a:r>
            <a:r>
              <a:rPr lang="fr-FR" sz="2000" dirty="0" smtClean="0">
                <a:latin typeface="Times New Roman" pitchFamily="18" charset="0"/>
                <a:cs typeface="Times New Roman" pitchFamily="18" charset="0"/>
              </a:rPr>
              <a:t>où il fallait être timbré pour </a:t>
            </a:r>
            <a:r>
              <a:rPr lang="fr-FR" sz="2000" dirty="0" smtClean="0">
                <a:solidFill>
                  <a:srgbClr val="FF0000"/>
                </a:solidFill>
                <a:latin typeface="Times New Roman" pitchFamily="18" charset="0"/>
                <a:cs typeface="Times New Roman" pitchFamily="18" charset="0"/>
              </a:rPr>
              <a:t>prendre un inconnu en stop</a:t>
            </a:r>
            <a:r>
              <a:rPr lang="fr-FR" sz="2000" dirty="0" smtClean="0">
                <a:latin typeface="Times New Roman" pitchFamily="18" charset="0"/>
                <a:cs typeface="Times New Roman" pitchFamily="18" charset="0"/>
              </a:rPr>
              <a:t>. </a:t>
            </a:r>
            <a:endParaRPr lang="ru-RU" sz="2000" dirty="0" smtClean="0">
              <a:latin typeface="Times New Roman" pitchFamily="18" charset="0"/>
              <a:cs typeface="Times New Roman" pitchFamily="18" charset="0"/>
            </a:endParaRPr>
          </a:p>
          <a:p>
            <a:pPr>
              <a:spcAft>
                <a:spcPts val="600"/>
              </a:spcAft>
            </a:pPr>
            <a:r>
              <a:rPr lang="fr-FR" sz="2000" dirty="0" smtClean="0">
                <a:latin typeface="Times New Roman" pitchFamily="18" charset="0"/>
                <a:cs typeface="Times New Roman" pitchFamily="18" charset="0"/>
              </a:rPr>
              <a:t>_____ (3)</a:t>
            </a:r>
            <a:endParaRPr lang="fr-FR" sz="2000" dirty="0" smtClean="0">
              <a:solidFill>
                <a:srgbClr val="6600FF"/>
              </a:solidFill>
              <a:latin typeface="Times New Roman" pitchFamily="18" charset="0"/>
              <a:cs typeface="Times New Roman" pitchFamily="18" charset="0"/>
            </a:endParaRPr>
          </a:p>
          <a:p>
            <a:pPr>
              <a:spcAft>
                <a:spcPts val="600"/>
              </a:spcAft>
            </a:pPr>
            <a:r>
              <a:rPr lang="fr-FR" sz="2000" dirty="0" smtClean="0">
                <a:latin typeface="Times New Roman" pitchFamily="18" charset="0"/>
                <a:cs typeface="Times New Roman" pitchFamily="18" charset="0"/>
              </a:rPr>
              <a:t>C'est une bâtisse grande et laide, avec un mur d'enceinte de quinze mètres de haut surmonté de barbelés, et un portail en fer à ouverture électrique.</a:t>
            </a:r>
          </a:p>
          <a:p>
            <a:pPr>
              <a:spcAft>
                <a:spcPts val="600"/>
              </a:spcAft>
            </a:pPr>
            <a:r>
              <a:rPr lang="fr-FR" sz="2000" dirty="0" smtClean="0">
                <a:latin typeface="Times New Roman" pitchFamily="18" charset="0"/>
                <a:cs typeface="Times New Roman" pitchFamily="18" charset="0"/>
              </a:rPr>
              <a:t> _____ (4)</a:t>
            </a:r>
          </a:p>
          <a:p>
            <a:pPr>
              <a:spcAft>
                <a:spcPts val="600"/>
              </a:spcAft>
            </a:pPr>
            <a:r>
              <a:rPr lang="fr-FR" sz="2000" dirty="0" smtClean="0">
                <a:latin typeface="Times New Roman" pitchFamily="18" charset="0"/>
                <a:cs typeface="Times New Roman" pitchFamily="18" charset="0"/>
              </a:rPr>
              <a:t>Autrefois l'établissement s'appelait Prison de Haute Sécurité pour Aliénés Criminels. </a:t>
            </a:r>
            <a:endParaRPr lang="ru-RU" sz="2000" dirty="0" smtClean="0">
              <a:latin typeface="Times New Roman" pitchFamily="18" charset="0"/>
              <a:cs typeface="Times New Roman" pitchFamily="18" charset="0"/>
            </a:endParaRPr>
          </a:p>
          <a:p>
            <a:pPr>
              <a:spcAft>
                <a:spcPts val="600"/>
              </a:spcAft>
            </a:pPr>
            <a:r>
              <a:rPr lang="fr-FR" sz="2000" dirty="0" smtClean="0">
                <a:latin typeface="Times New Roman" pitchFamily="18" charset="0"/>
                <a:cs typeface="Times New Roman" pitchFamily="18" charset="0"/>
              </a:rPr>
              <a:t>_____ (5)</a:t>
            </a:r>
          </a:p>
          <a:p>
            <a:pPr>
              <a:spcAft>
                <a:spcPts val="600"/>
              </a:spcAft>
            </a:pPr>
            <a:r>
              <a:rPr lang="fr-FR" sz="2000" dirty="0" smtClean="0">
                <a:latin typeface="Times New Roman" pitchFamily="18" charset="0"/>
                <a:cs typeface="Times New Roman" pitchFamily="18" charset="0"/>
              </a:rPr>
              <a:t>On doit se dire que peut-être - juste peut-être - il a pu se produire une évasion ce soir-là. </a:t>
            </a:r>
          </a:p>
          <a:p>
            <a:pPr>
              <a:spcAft>
                <a:spcPts val="600"/>
              </a:spcAft>
            </a:pPr>
            <a:r>
              <a:rPr lang="fr-FR" sz="2000" dirty="0" smtClean="0">
                <a:latin typeface="Times New Roman" pitchFamily="18" charset="0"/>
                <a:cs typeface="Times New Roman" pitchFamily="18" charset="0"/>
              </a:rPr>
              <a:t>_____ (6)</a:t>
            </a:r>
          </a:p>
          <a:p>
            <a:pPr>
              <a:spcAft>
                <a:spcPts val="600"/>
              </a:spcAft>
            </a:pPr>
            <a:r>
              <a:rPr lang="fr-FR" sz="2000" dirty="0" smtClean="0">
                <a:latin typeface="Times New Roman" pitchFamily="18" charset="0"/>
                <a:cs typeface="Times New Roman" pitchFamily="18" charset="0"/>
              </a:rPr>
              <a:t>Dans ce cas, peu importe qu'il pleuve.</a:t>
            </a:r>
            <a:endParaRPr lang="ru-RU" sz="2000" dirty="0">
              <a:latin typeface="Times New Roman" pitchFamily="18" charset="0"/>
              <a:cs typeface="Times New Roman" pitchFamily="18" charset="0"/>
            </a:endParaRPr>
          </a:p>
        </p:txBody>
      </p:sp>
      <p:cxnSp>
        <p:nvCxnSpPr>
          <p:cNvPr id="15" name="Прямая со стрелкой 14"/>
          <p:cNvCxnSpPr/>
          <p:nvPr/>
        </p:nvCxnSpPr>
        <p:spPr>
          <a:xfrm rot="10800000" flipV="1">
            <a:off x="1714480" y="857232"/>
            <a:ext cx="2214578" cy="928694"/>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2" name="Прямая со стрелкой 11"/>
          <p:cNvCxnSpPr/>
          <p:nvPr/>
        </p:nvCxnSpPr>
        <p:spPr>
          <a:xfrm rot="10800000" flipV="1">
            <a:off x="2071670" y="1571612"/>
            <a:ext cx="2286016" cy="214314"/>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4" name="Прямая со стрелкой 13"/>
          <p:cNvCxnSpPr/>
          <p:nvPr/>
        </p:nvCxnSpPr>
        <p:spPr>
          <a:xfrm rot="10800000">
            <a:off x="1571604" y="2000240"/>
            <a:ext cx="1000132" cy="142876"/>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9" name="Прямая со стрелкой 8"/>
          <p:cNvCxnSpPr/>
          <p:nvPr/>
        </p:nvCxnSpPr>
        <p:spPr>
          <a:xfrm rot="10800000">
            <a:off x="4857752" y="2000240"/>
            <a:ext cx="1928826" cy="142876"/>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ext Box 2"/>
          <p:cNvSpPr txBox="1">
            <a:spLocks noChangeArrowheads="1"/>
          </p:cNvSpPr>
          <p:nvPr/>
        </p:nvSpPr>
        <p:spPr bwMode="auto">
          <a:xfrm>
            <a:off x="179388" y="188913"/>
            <a:ext cx="8713787" cy="457200"/>
          </a:xfrm>
          <a:prstGeom prst="rect">
            <a:avLst/>
          </a:prstGeom>
          <a:noFill/>
          <a:ln w="9525">
            <a:noFill/>
            <a:miter lim="800000"/>
            <a:headEnd/>
            <a:tailEnd/>
          </a:ln>
        </p:spPr>
        <p:txBody>
          <a:bodyPr>
            <a:spAutoFit/>
          </a:bodyPr>
          <a:lstStyle/>
          <a:p>
            <a:endParaRPr lang="ru-RU" sz="2400"/>
          </a:p>
        </p:txBody>
      </p:sp>
      <p:sp>
        <p:nvSpPr>
          <p:cNvPr id="6147" name="Rectangle 228"/>
          <p:cNvSpPr>
            <a:spLocks noChangeArrowheads="1"/>
          </p:cNvSpPr>
          <p:nvPr/>
        </p:nvSpPr>
        <p:spPr bwMode="auto">
          <a:xfrm>
            <a:off x="285720" y="357167"/>
            <a:ext cx="8640762" cy="6063198"/>
          </a:xfrm>
          <a:prstGeom prst="rect">
            <a:avLst/>
          </a:prstGeom>
          <a:noFill/>
          <a:ln w="9525">
            <a:noFill/>
            <a:miter lim="800000"/>
            <a:headEnd/>
            <a:tailEnd/>
          </a:ln>
        </p:spPr>
        <p:txBody>
          <a:bodyPr wrap="square" anchor="ctr">
            <a:spAutoFit/>
          </a:bodyPr>
          <a:lstStyle/>
          <a:p>
            <a:pPr fontAlgn="ctr">
              <a:spcBef>
                <a:spcPts val="0"/>
              </a:spcBef>
              <a:spcAft>
                <a:spcPts val="0"/>
              </a:spcAft>
            </a:pPr>
            <a:endParaRPr lang="ru-RU" sz="2800" dirty="0" smtClean="0">
              <a:latin typeface="Arial"/>
            </a:endParaRPr>
          </a:p>
          <a:p>
            <a:pPr fontAlgn="ctr">
              <a:spcBef>
                <a:spcPts val="0"/>
              </a:spcBef>
              <a:spcAft>
                <a:spcPts val="0"/>
              </a:spcAft>
            </a:pPr>
            <a:endParaRPr lang="ru-RU" sz="2800" dirty="0" smtClean="0">
              <a:latin typeface="Arial"/>
            </a:endParaRPr>
          </a:p>
          <a:p>
            <a:pPr fontAlgn="ctr">
              <a:spcBef>
                <a:spcPts val="0"/>
              </a:spcBef>
              <a:spcAft>
                <a:spcPts val="0"/>
              </a:spcAft>
            </a:pPr>
            <a:endParaRPr lang="ru-RU" sz="2800" dirty="0" smtClean="0">
              <a:latin typeface="Arial"/>
            </a:endParaRPr>
          </a:p>
          <a:p>
            <a:pPr fontAlgn="ctr">
              <a:spcBef>
                <a:spcPts val="0"/>
              </a:spcBef>
              <a:spcAft>
                <a:spcPts val="0"/>
              </a:spcAft>
            </a:pPr>
            <a:endParaRPr lang="ru-RU" sz="2800" dirty="0" smtClean="0">
              <a:latin typeface="Arial"/>
            </a:endParaRPr>
          </a:p>
          <a:p>
            <a:pPr fontAlgn="ctr">
              <a:spcBef>
                <a:spcPts val="0"/>
              </a:spcBef>
              <a:spcAft>
                <a:spcPts val="0"/>
              </a:spcAft>
            </a:pPr>
            <a:endParaRPr lang="ru-RU" sz="2800" dirty="0" smtClean="0">
              <a:latin typeface="Arial"/>
            </a:endParaRPr>
          </a:p>
          <a:p>
            <a:pPr fontAlgn="ctr">
              <a:spcBef>
                <a:spcPts val="0"/>
              </a:spcBef>
              <a:spcAft>
                <a:spcPts val="0"/>
              </a:spcAft>
            </a:pPr>
            <a:endParaRPr lang="ru-RU" sz="2800" dirty="0" smtClean="0">
              <a:latin typeface="Arial"/>
            </a:endParaRPr>
          </a:p>
          <a:p>
            <a:pPr fontAlgn="ctr">
              <a:spcBef>
                <a:spcPts val="0"/>
              </a:spcBef>
              <a:spcAft>
                <a:spcPts val="0"/>
              </a:spcAft>
            </a:pPr>
            <a:endParaRPr lang="ru-RU" sz="2800" dirty="0" smtClean="0">
              <a:latin typeface="Arial"/>
            </a:endParaRPr>
          </a:p>
          <a:p>
            <a:pPr fontAlgn="ctr">
              <a:spcBef>
                <a:spcPts val="0"/>
              </a:spcBef>
              <a:spcAft>
                <a:spcPts val="0"/>
              </a:spcAft>
            </a:pPr>
            <a:endParaRPr lang="ru-RU" sz="2400" dirty="0" smtClean="0">
              <a:latin typeface="Arial"/>
            </a:endParaRPr>
          </a:p>
          <a:p>
            <a:pPr fontAlgn="ctr">
              <a:spcBef>
                <a:spcPts val="0"/>
              </a:spcBef>
              <a:spcAft>
                <a:spcPts val="0"/>
              </a:spcAft>
            </a:pPr>
            <a:endParaRPr lang="ru-RU" sz="2400" dirty="0" smtClean="0">
              <a:latin typeface="Arial"/>
            </a:endParaRPr>
          </a:p>
          <a:p>
            <a:pPr fontAlgn="ctr">
              <a:spcBef>
                <a:spcPts val="0"/>
              </a:spcBef>
              <a:spcAft>
                <a:spcPts val="0"/>
              </a:spcAft>
            </a:pPr>
            <a:endParaRPr lang="ru-RU" sz="2400" dirty="0" smtClean="0">
              <a:latin typeface="Arial"/>
            </a:endParaRPr>
          </a:p>
          <a:p>
            <a:pPr fontAlgn="ctr">
              <a:spcBef>
                <a:spcPts val="0"/>
              </a:spcBef>
              <a:spcAft>
                <a:spcPts val="0"/>
              </a:spcAft>
            </a:pPr>
            <a:endParaRPr lang="ru-RU" sz="2400" dirty="0" smtClean="0">
              <a:latin typeface="Arial"/>
            </a:endParaRPr>
          </a:p>
          <a:p>
            <a:pPr fontAlgn="ctr">
              <a:spcBef>
                <a:spcPts val="0"/>
              </a:spcBef>
              <a:spcAft>
                <a:spcPts val="0"/>
              </a:spcAft>
            </a:pPr>
            <a:endParaRPr lang="ru-RU" sz="2400" dirty="0" smtClean="0">
              <a:latin typeface="Arial"/>
            </a:endParaRPr>
          </a:p>
          <a:p>
            <a:pPr fontAlgn="ctr">
              <a:spcBef>
                <a:spcPts val="0"/>
              </a:spcBef>
              <a:spcAft>
                <a:spcPts val="0"/>
              </a:spcAft>
            </a:pPr>
            <a:endParaRPr lang="ru-RU" sz="2400" dirty="0" smtClean="0">
              <a:latin typeface="Arial"/>
            </a:endParaRPr>
          </a:p>
          <a:p>
            <a:pPr fontAlgn="ctr">
              <a:spcBef>
                <a:spcPts val="0"/>
              </a:spcBef>
              <a:spcAft>
                <a:spcPts val="0"/>
              </a:spcAft>
            </a:pPr>
            <a:endParaRPr lang="ru-RU" sz="2400" dirty="0" smtClean="0">
              <a:latin typeface="Arial"/>
            </a:endParaRPr>
          </a:p>
          <a:p>
            <a:endParaRPr lang="fr-FR" sz="2400" dirty="0"/>
          </a:p>
        </p:txBody>
      </p:sp>
      <p:sp>
        <p:nvSpPr>
          <p:cNvPr id="6" name="Прямоугольник 5"/>
          <p:cNvSpPr/>
          <p:nvPr/>
        </p:nvSpPr>
        <p:spPr>
          <a:xfrm>
            <a:off x="285720" y="214290"/>
            <a:ext cx="8715436" cy="5062924"/>
          </a:xfrm>
          <a:prstGeom prst="rect">
            <a:avLst/>
          </a:prstGeom>
        </p:spPr>
        <p:txBody>
          <a:bodyPr wrap="square">
            <a:spAutoFit/>
          </a:bodyPr>
          <a:lstStyle/>
          <a:p>
            <a:pPr>
              <a:spcAft>
                <a:spcPts val="600"/>
              </a:spcAft>
            </a:pPr>
            <a:r>
              <a:rPr lang="fr-FR" sz="2400" dirty="0" smtClean="0">
                <a:latin typeface="Times New Roman" pitchFamily="18" charset="0"/>
                <a:cs typeface="Times New Roman" pitchFamily="18" charset="0"/>
              </a:rPr>
              <a:t>A</a:t>
            </a:r>
            <a:r>
              <a:rPr lang="fr-FR" sz="2400" dirty="0" smtClean="0">
                <a:latin typeface="Times New Roman" pitchFamily="18" charset="0"/>
                <a:cs typeface="Times New Roman" pitchFamily="18" charset="0"/>
              </a:rPr>
              <a:t>. Quoi qu'il arrive, on ne s’arrête pas</a:t>
            </a:r>
            <a:r>
              <a:rPr lang="fr-FR" sz="2400" dirty="0" smtClean="0">
                <a:latin typeface="Times New Roman" pitchFamily="18" charset="0"/>
                <a:cs typeface="Times New Roman" pitchFamily="18" charset="0"/>
              </a:rPr>
              <a:t>.</a:t>
            </a:r>
            <a:endParaRPr lang="ru-RU" sz="2400" dirty="0" smtClean="0">
              <a:latin typeface="Times New Roman" pitchFamily="18" charset="0"/>
              <a:cs typeface="Times New Roman" pitchFamily="18" charset="0"/>
            </a:endParaRPr>
          </a:p>
          <a:p>
            <a:pPr>
              <a:spcAft>
                <a:spcPts val="600"/>
              </a:spcAft>
            </a:pPr>
            <a:r>
              <a:rPr lang="fr-FR" sz="2400" dirty="0" smtClean="0">
                <a:latin typeface="Times New Roman" pitchFamily="18" charset="0"/>
                <a:cs typeface="Times New Roman" pitchFamily="18" charset="0"/>
              </a:rPr>
              <a:t>B. Ce n’est donc pas l’endroit, comme j’ai déjà dit, où on s’arrête dans l'obscurité pour prendre en stop quelqu'un qu’on n'a jamais vu</a:t>
            </a:r>
            <a:r>
              <a:rPr lang="fr-FR" sz="2400" dirty="0" smtClean="0">
                <a:latin typeface="Times New Roman" pitchFamily="18" charset="0"/>
                <a:cs typeface="Times New Roman" pitchFamily="18" charset="0"/>
              </a:rPr>
              <a:t>.</a:t>
            </a:r>
            <a:endParaRPr lang="ru-RU" sz="2400" dirty="0" smtClean="0">
              <a:latin typeface="Times New Roman" pitchFamily="18" charset="0"/>
              <a:cs typeface="Times New Roman" pitchFamily="18" charset="0"/>
            </a:endParaRPr>
          </a:p>
          <a:p>
            <a:pPr>
              <a:spcAft>
                <a:spcPts val="600"/>
              </a:spcAft>
            </a:pPr>
            <a:r>
              <a:rPr lang="fr-FR" sz="2400" dirty="0" smtClean="0">
                <a:latin typeface="Times New Roman" pitchFamily="18" charset="0"/>
                <a:cs typeface="Times New Roman" pitchFamily="18" charset="0"/>
              </a:rPr>
              <a:t>C. En fait, on roulait à quinze kilomètres d'un asile de fous dangereux qui s’appelle Bellevue. </a:t>
            </a:r>
            <a:endParaRPr lang="ru-RU" sz="2400" dirty="0" smtClean="0">
              <a:latin typeface="Times New Roman" pitchFamily="18" charset="0"/>
              <a:cs typeface="Times New Roman" pitchFamily="18" charset="0"/>
            </a:endParaRPr>
          </a:p>
          <a:p>
            <a:pPr>
              <a:spcAft>
                <a:spcPts val="600"/>
              </a:spcAft>
            </a:pPr>
            <a:r>
              <a:rPr lang="fr-FR" sz="2400" dirty="0" smtClean="0">
                <a:latin typeface="Times New Roman" pitchFamily="18" charset="0"/>
                <a:cs typeface="Times New Roman" pitchFamily="18" charset="0"/>
              </a:rPr>
              <a:t>D. Peut-être qu'un des fous a tranché la gorge d'un gardien et s'est enfui dans la nuit. </a:t>
            </a:r>
            <a:endParaRPr lang="ru-RU" sz="2400" dirty="0" smtClean="0">
              <a:latin typeface="Times New Roman" pitchFamily="18" charset="0"/>
              <a:cs typeface="Times New Roman" pitchFamily="18" charset="0"/>
            </a:endParaRPr>
          </a:p>
          <a:p>
            <a:pPr>
              <a:spcAft>
                <a:spcPts val="600"/>
              </a:spcAft>
            </a:pPr>
            <a:r>
              <a:rPr lang="fr-FR" sz="2400" dirty="0" smtClean="0">
                <a:latin typeface="Times New Roman" pitchFamily="18" charset="0"/>
                <a:cs typeface="Times New Roman" pitchFamily="18" charset="0"/>
              </a:rPr>
              <a:t>E. Ipswich se trouvait à une trentaine de kilomètres de là</a:t>
            </a:r>
            <a:r>
              <a:rPr lang="fr-FR" sz="2400" dirty="0" smtClean="0">
                <a:latin typeface="Times New Roman" pitchFamily="18" charset="0"/>
                <a:cs typeface="Times New Roman" pitchFamily="18" charset="0"/>
              </a:rPr>
              <a:t>.</a:t>
            </a:r>
            <a:endParaRPr lang="ru-RU" sz="2400" dirty="0" smtClean="0">
              <a:latin typeface="Times New Roman" pitchFamily="18" charset="0"/>
              <a:cs typeface="Times New Roman" pitchFamily="18" charset="0"/>
            </a:endParaRPr>
          </a:p>
          <a:p>
            <a:pPr>
              <a:spcAft>
                <a:spcPts val="600"/>
              </a:spcAft>
            </a:pPr>
            <a:r>
              <a:rPr lang="fr-FR" sz="2400" dirty="0" smtClean="0">
                <a:latin typeface="Times New Roman" pitchFamily="18" charset="0"/>
                <a:cs typeface="Times New Roman" pitchFamily="18" charset="0"/>
              </a:rPr>
              <a:t>G</a:t>
            </a:r>
            <a:r>
              <a:rPr lang="fr-FR" sz="2400" dirty="0" smtClean="0">
                <a:latin typeface="Times New Roman" pitchFamily="18" charset="0"/>
                <a:cs typeface="Times New Roman" pitchFamily="18" charset="0"/>
              </a:rPr>
              <a:t>. Le nom est récent. </a:t>
            </a:r>
            <a:endParaRPr lang="ru-RU" sz="2400" dirty="0" smtClean="0">
              <a:latin typeface="Times New Roman" pitchFamily="18" charset="0"/>
              <a:cs typeface="Times New Roman" pitchFamily="18" charset="0"/>
            </a:endParaRPr>
          </a:p>
          <a:p>
            <a:pPr>
              <a:spcAft>
                <a:spcPts val="600"/>
              </a:spcAft>
            </a:pPr>
            <a:r>
              <a:rPr lang="fr-FR" sz="2400" dirty="0" smtClean="0">
                <a:latin typeface="Times New Roman" pitchFamily="18" charset="0"/>
                <a:cs typeface="Times New Roman" pitchFamily="18" charset="0"/>
              </a:rPr>
              <a:t>H. Garés sur le bas-côté, nous devions être pratiquement invisibles des autres voitures qui passaient à toute vitesse. </a:t>
            </a:r>
            <a:endParaRPr lang="ru-RU" sz="2400" dirty="0" smtClean="0">
              <a:latin typeface="Times New Roman" pitchFamily="18" charset="0"/>
              <a:cs typeface="Times New Roman" pitchFamily="18" charset="0"/>
            </a:endParaRPr>
          </a:p>
          <a:p>
            <a:pPr>
              <a:spcAft>
                <a:spcPts val="600"/>
              </a:spcAft>
            </a:pPr>
            <a:r>
              <a:rPr lang="fr-FR" sz="2400" dirty="0" smtClean="0">
                <a:latin typeface="Times New Roman" pitchFamily="18" charset="0"/>
                <a:cs typeface="Times New Roman" pitchFamily="18" charset="0"/>
              </a:rPr>
              <a:t>I. </a:t>
            </a:r>
            <a:r>
              <a:rPr lang="fr-FR" sz="2400" dirty="0" smtClean="0">
                <a:solidFill>
                  <a:srgbClr val="FF0000"/>
                </a:solidFill>
                <a:latin typeface="Times New Roman" pitchFamily="18" charset="0"/>
                <a:cs typeface="Times New Roman" pitchFamily="18" charset="0"/>
              </a:rPr>
              <a:t>Il n'y avait aucun éclairage </a:t>
            </a:r>
            <a:r>
              <a:rPr lang="fr-FR" sz="2400" dirty="0" smtClean="0">
                <a:solidFill>
                  <a:srgbClr val="FF0000"/>
                </a:solidFill>
                <a:latin typeface="Times New Roman" pitchFamily="18" charset="0"/>
                <a:cs typeface="Times New Roman" pitchFamily="18" charset="0"/>
              </a:rPr>
              <a:t>public. </a:t>
            </a:r>
            <a:endParaRPr lang="ru-RU" sz="2400" dirty="0">
              <a:solidFill>
                <a:srgbClr val="FF000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ext Box 2"/>
          <p:cNvSpPr txBox="1">
            <a:spLocks noChangeArrowheads="1"/>
          </p:cNvSpPr>
          <p:nvPr/>
        </p:nvSpPr>
        <p:spPr bwMode="auto">
          <a:xfrm>
            <a:off x="179388" y="188913"/>
            <a:ext cx="8713787" cy="457200"/>
          </a:xfrm>
          <a:prstGeom prst="rect">
            <a:avLst/>
          </a:prstGeom>
          <a:noFill/>
          <a:ln w="9525">
            <a:noFill/>
            <a:miter lim="800000"/>
            <a:headEnd/>
            <a:tailEnd/>
          </a:ln>
        </p:spPr>
        <p:txBody>
          <a:bodyPr>
            <a:spAutoFit/>
          </a:bodyPr>
          <a:lstStyle/>
          <a:p>
            <a:endParaRPr lang="ru-RU" sz="2400"/>
          </a:p>
        </p:txBody>
      </p:sp>
      <p:sp>
        <p:nvSpPr>
          <p:cNvPr id="6147" name="Rectangle 228"/>
          <p:cNvSpPr>
            <a:spLocks noChangeArrowheads="1"/>
          </p:cNvSpPr>
          <p:nvPr/>
        </p:nvSpPr>
        <p:spPr bwMode="auto">
          <a:xfrm>
            <a:off x="285720" y="357167"/>
            <a:ext cx="8640762" cy="6063198"/>
          </a:xfrm>
          <a:prstGeom prst="rect">
            <a:avLst/>
          </a:prstGeom>
          <a:noFill/>
          <a:ln w="9525">
            <a:noFill/>
            <a:miter lim="800000"/>
            <a:headEnd/>
            <a:tailEnd/>
          </a:ln>
        </p:spPr>
        <p:txBody>
          <a:bodyPr wrap="square" anchor="ctr">
            <a:spAutoFit/>
          </a:bodyPr>
          <a:lstStyle/>
          <a:p>
            <a:pPr fontAlgn="ctr">
              <a:spcBef>
                <a:spcPts val="0"/>
              </a:spcBef>
              <a:spcAft>
                <a:spcPts val="0"/>
              </a:spcAft>
            </a:pPr>
            <a:endParaRPr lang="ru-RU" sz="2800" dirty="0" smtClean="0">
              <a:latin typeface="Arial"/>
            </a:endParaRPr>
          </a:p>
          <a:p>
            <a:pPr fontAlgn="ctr">
              <a:spcBef>
                <a:spcPts val="0"/>
              </a:spcBef>
              <a:spcAft>
                <a:spcPts val="0"/>
              </a:spcAft>
            </a:pPr>
            <a:endParaRPr lang="ru-RU" sz="2800" dirty="0" smtClean="0">
              <a:latin typeface="Arial"/>
            </a:endParaRPr>
          </a:p>
          <a:p>
            <a:pPr fontAlgn="ctr">
              <a:spcBef>
                <a:spcPts val="0"/>
              </a:spcBef>
              <a:spcAft>
                <a:spcPts val="0"/>
              </a:spcAft>
            </a:pPr>
            <a:endParaRPr lang="ru-RU" sz="2800" dirty="0" smtClean="0">
              <a:latin typeface="Arial"/>
            </a:endParaRPr>
          </a:p>
          <a:p>
            <a:pPr fontAlgn="ctr">
              <a:spcBef>
                <a:spcPts val="0"/>
              </a:spcBef>
              <a:spcAft>
                <a:spcPts val="0"/>
              </a:spcAft>
            </a:pPr>
            <a:endParaRPr lang="ru-RU" sz="2800" dirty="0" smtClean="0">
              <a:latin typeface="Arial"/>
            </a:endParaRPr>
          </a:p>
          <a:p>
            <a:pPr fontAlgn="ctr">
              <a:spcBef>
                <a:spcPts val="0"/>
              </a:spcBef>
              <a:spcAft>
                <a:spcPts val="0"/>
              </a:spcAft>
            </a:pPr>
            <a:endParaRPr lang="ru-RU" sz="2800" dirty="0" smtClean="0">
              <a:latin typeface="Arial"/>
            </a:endParaRPr>
          </a:p>
          <a:p>
            <a:pPr fontAlgn="ctr">
              <a:spcBef>
                <a:spcPts val="0"/>
              </a:spcBef>
              <a:spcAft>
                <a:spcPts val="0"/>
              </a:spcAft>
            </a:pPr>
            <a:endParaRPr lang="ru-RU" sz="2800" dirty="0" smtClean="0">
              <a:latin typeface="Arial"/>
            </a:endParaRPr>
          </a:p>
          <a:p>
            <a:pPr fontAlgn="ctr">
              <a:spcBef>
                <a:spcPts val="0"/>
              </a:spcBef>
              <a:spcAft>
                <a:spcPts val="0"/>
              </a:spcAft>
            </a:pPr>
            <a:endParaRPr lang="ru-RU" sz="2800" dirty="0" smtClean="0">
              <a:latin typeface="Arial"/>
            </a:endParaRPr>
          </a:p>
          <a:p>
            <a:pPr fontAlgn="ctr">
              <a:spcBef>
                <a:spcPts val="0"/>
              </a:spcBef>
              <a:spcAft>
                <a:spcPts val="0"/>
              </a:spcAft>
            </a:pPr>
            <a:endParaRPr lang="ru-RU" sz="2400" dirty="0" smtClean="0">
              <a:latin typeface="Arial"/>
            </a:endParaRPr>
          </a:p>
          <a:p>
            <a:pPr fontAlgn="ctr">
              <a:spcBef>
                <a:spcPts val="0"/>
              </a:spcBef>
              <a:spcAft>
                <a:spcPts val="0"/>
              </a:spcAft>
            </a:pPr>
            <a:endParaRPr lang="ru-RU" sz="2400" dirty="0" smtClean="0">
              <a:latin typeface="Arial"/>
            </a:endParaRPr>
          </a:p>
          <a:p>
            <a:pPr fontAlgn="ctr">
              <a:spcBef>
                <a:spcPts val="0"/>
              </a:spcBef>
              <a:spcAft>
                <a:spcPts val="0"/>
              </a:spcAft>
            </a:pPr>
            <a:endParaRPr lang="ru-RU" sz="2400" dirty="0" smtClean="0">
              <a:latin typeface="Arial"/>
            </a:endParaRPr>
          </a:p>
          <a:p>
            <a:pPr fontAlgn="ctr">
              <a:spcBef>
                <a:spcPts val="0"/>
              </a:spcBef>
              <a:spcAft>
                <a:spcPts val="0"/>
              </a:spcAft>
            </a:pPr>
            <a:endParaRPr lang="ru-RU" sz="2400" dirty="0" smtClean="0">
              <a:latin typeface="Arial"/>
            </a:endParaRPr>
          </a:p>
          <a:p>
            <a:pPr fontAlgn="ctr">
              <a:spcBef>
                <a:spcPts val="0"/>
              </a:spcBef>
              <a:spcAft>
                <a:spcPts val="0"/>
              </a:spcAft>
            </a:pPr>
            <a:endParaRPr lang="ru-RU" sz="2400" dirty="0" smtClean="0">
              <a:latin typeface="Arial"/>
            </a:endParaRPr>
          </a:p>
          <a:p>
            <a:pPr fontAlgn="ctr">
              <a:spcBef>
                <a:spcPts val="0"/>
              </a:spcBef>
              <a:spcAft>
                <a:spcPts val="0"/>
              </a:spcAft>
            </a:pPr>
            <a:endParaRPr lang="ru-RU" sz="2400" dirty="0" smtClean="0">
              <a:latin typeface="Arial"/>
            </a:endParaRPr>
          </a:p>
          <a:p>
            <a:pPr fontAlgn="ctr">
              <a:spcBef>
                <a:spcPts val="0"/>
              </a:spcBef>
              <a:spcAft>
                <a:spcPts val="0"/>
              </a:spcAft>
            </a:pPr>
            <a:endParaRPr lang="ru-RU" sz="2400" dirty="0" smtClean="0">
              <a:latin typeface="Arial"/>
            </a:endParaRPr>
          </a:p>
          <a:p>
            <a:endParaRPr lang="fr-FR" sz="2400" dirty="0"/>
          </a:p>
        </p:txBody>
      </p:sp>
      <p:sp>
        <p:nvSpPr>
          <p:cNvPr id="8" name="Прямоугольник 7"/>
          <p:cNvSpPr/>
          <p:nvPr/>
        </p:nvSpPr>
        <p:spPr>
          <a:xfrm>
            <a:off x="214282" y="117693"/>
            <a:ext cx="8786874" cy="6017032"/>
          </a:xfrm>
          <a:prstGeom prst="rect">
            <a:avLst/>
          </a:prstGeom>
        </p:spPr>
        <p:txBody>
          <a:bodyPr wrap="square">
            <a:spAutoFit/>
          </a:bodyPr>
          <a:lstStyle/>
          <a:p>
            <a:pPr>
              <a:spcAft>
                <a:spcPts val="600"/>
              </a:spcAft>
            </a:pPr>
            <a:r>
              <a:rPr lang="fr-FR" sz="2000" dirty="0" smtClean="0">
                <a:latin typeface="Times New Roman" pitchFamily="18" charset="0"/>
                <a:cs typeface="Times New Roman" pitchFamily="18" charset="0"/>
              </a:rPr>
              <a:t>Je crois que je ferais mieux de vous expliquer.</a:t>
            </a:r>
            <a:endParaRPr lang="ru-RU" sz="2000" dirty="0" smtClean="0">
              <a:latin typeface="Times New Roman" pitchFamily="18" charset="0"/>
              <a:cs typeface="Times New Roman" pitchFamily="18" charset="0"/>
            </a:endParaRPr>
          </a:p>
          <a:p>
            <a:pPr>
              <a:spcAft>
                <a:spcPts val="600"/>
              </a:spcAft>
            </a:pPr>
            <a:r>
              <a:rPr lang="fr-FR" sz="2000" dirty="0" smtClean="0">
                <a:latin typeface="Times New Roman" pitchFamily="18" charset="0"/>
                <a:cs typeface="Times New Roman" pitchFamily="18" charset="0"/>
              </a:rPr>
              <a:t>La A 12 est une route droite, </a:t>
            </a:r>
            <a:r>
              <a:rPr lang="fr-FR" sz="2000" dirty="0" smtClean="0">
                <a:solidFill>
                  <a:srgbClr val="FF0000"/>
                </a:solidFill>
                <a:latin typeface="Times New Roman" pitchFamily="18" charset="0"/>
                <a:cs typeface="Times New Roman" pitchFamily="18" charset="0"/>
              </a:rPr>
              <a:t>mal éclairée, </a:t>
            </a:r>
            <a:r>
              <a:rPr lang="fr-FR" sz="2000" dirty="0" smtClean="0">
                <a:latin typeface="Times New Roman" pitchFamily="18" charset="0"/>
                <a:cs typeface="Times New Roman" pitchFamily="18" charset="0"/>
              </a:rPr>
              <a:t>monotone. </a:t>
            </a:r>
          </a:p>
          <a:p>
            <a:pPr>
              <a:spcAft>
                <a:spcPts val="600"/>
              </a:spcAft>
            </a:pPr>
            <a:r>
              <a:rPr lang="fr-FR" sz="2000" dirty="0" smtClean="0">
                <a:solidFill>
                  <a:srgbClr val="3333FF"/>
                </a:solidFill>
                <a:latin typeface="Times New Roman" pitchFamily="18" charset="0"/>
                <a:cs typeface="Times New Roman" pitchFamily="18" charset="0"/>
              </a:rPr>
              <a:t>F. Par endroits elle traverse la campagne déserte sans aucune maison en vue.</a:t>
            </a:r>
          </a:p>
          <a:p>
            <a:pPr>
              <a:spcAft>
                <a:spcPts val="600"/>
              </a:spcAft>
            </a:pPr>
            <a:r>
              <a:rPr lang="fr-FR" sz="2000" dirty="0" smtClean="0">
                <a:latin typeface="Times New Roman" pitchFamily="18" charset="0"/>
                <a:cs typeface="Times New Roman" pitchFamily="18" charset="0"/>
              </a:rPr>
              <a:t>Nous étions justement dans un de ces endroits déserts. </a:t>
            </a:r>
          </a:p>
          <a:p>
            <a:r>
              <a:rPr lang="fr-FR" sz="2000" dirty="0" smtClean="0">
                <a:solidFill>
                  <a:srgbClr val="00863D"/>
                </a:solidFill>
                <a:latin typeface="Times New Roman" pitchFamily="18" charset="0"/>
                <a:cs typeface="Times New Roman" pitchFamily="18" charset="0"/>
              </a:rPr>
              <a:t>Il n'y avait aucun éclairage public. </a:t>
            </a:r>
            <a:endParaRPr lang="fr-FR" sz="2000" dirty="0" smtClean="0">
              <a:solidFill>
                <a:srgbClr val="00863D"/>
              </a:solidFill>
              <a:latin typeface="Times New Roman" pitchFamily="18" charset="0"/>
              <a:cs typeface="Times New Roman" pitchFamily="18" charset="0"/>
            </a:endParaRPr>
          </a:p>
          <a:p>
            <a:r>
              <a:rPr lang="fr-FR" sz="2000" dirty="0" smtClean="0">
                <a:latin typeface="Times New Roman" pitchFamily="18" charset="0"/>
                <a:cs typeface="Times New Roman" pitchFamily="18" charset="0"/>
              </a:rPr>
              <a:t>C'était </a:t>
            </a:r>
            <a:r>
              <a:rPr lang="fr-FR" sz="2000" dirty="0" smtClean="0">
                <a:latin typeface="Times New Roman" pitchFamily="18" charset="0"/>
                <a:cs typeface="Times New Roman" pitchFamily="18" charset="0"/>
              </a:rPr>
              <a:t>le genre d'endroit où il fallait être timbré pour prendre un inconnu en stop. </a:t>
            </a:r>
            <a:endParaRPr lang="ru-RU" sz="2000" dirty="0" smtClean="0">
              <a:latin typeface="Times New Roman" pitchFamily="18" charset="0"/>
              <a:cs typeface="Times New Roman" pitchFamily="18" charset="0"/>
            </a:endParaRPr>
          </a:p>
          <a:p>
            <a:pPr>
              <a:spcAft>
                <a:spcPts val="600"/>
              </a:spcAft>
            </a:pPr>
            <a:r>
              <a:rPr lang="fr-FR" sz="2000" dirty="0" smtClean="0">
                <a:latin typeface="Times New Roman" pitchFamily="18" charset="0"/>
                <a:cs typeface="Times New Roman" pitchFamily="18" charset="0"/>
              </a:rPr>
              <a:t>_____ (3)</a:t>
            </a:r>
          </a:p>
          <a:p>
            <a:pPr>
              <a:spcAft>
                <a:spcPts val="600"/>
              </a:spcAft>
            </a:pPr>
            <a:r>
              <a:rPr lang="fr-FR" sz="2000" dirty="0" smtClean="0">
                <a:latin typeface="Times New Roman" pitchFamily="18" charset="0"/>
                <a:cs typeface="Times New Roman" pitchFamily="18" charset="0"/>
              </a:rPr>
              <a:t>C'est une bâtisse grande et laide, avec un mur d'enceinte de quinze mètres de haut surmonté de barbelés, et un portail en fer à ouverture électrique.</a:t>
            </a:r>
          </a:p>
          <a:p>
            <a:pPr>
              <a:spcAft>
                <a:spcPts val="600"/>
              </a:spcAft>
            </a:pPr>
            <a:r>
              <a:rPr lang="fr-FR" sz="2000" dirty="0" smtClean="0">
                <a:latin typeface="Times New Roman" pitchFamily="18" charset="0"/>
                <a:cs typeface="Times New Roman" pitchFamily="18" charset="0"/>
              </a:rPr>
              <a:t> _____ (4)</a:t>
            </a:r>
          </a:p>
          <a:p>
            <a:pPr>
              <a:spcAft>
                <a:spcPts val="600"/>
              </a:spcAft>
            </a:pPr>
            <a:r>
              <a:rPr lang="fr-FR" sz="2000" dirty="0" smtClean="0">
                <a:latin typeface="Times New Roman" pitchFamily="18" charset="0"/>
                <a:cs typeface="Times New Roman" pitchFamily="18" charset="0"/>
              </a:rPr>
              <a:t>Autrefois l'établissement s'appelait Prison de Haute Sécurité pour Aliénés Criminels. </a:t>
            </a:r>
            <a:endParaRPr lang="ru-RU" sz="2000" dirty="0" smtClean="0">
              <a:latin typeface="Times New Roman" pitchFamily="18" charset="0"/>
              <a:cs typeface="Times New Roman" pitchFamily="18" charset="0"/>
            </a:endParaRPr>
          </a:p>
          <a:p>
            <a:pPr>
              <a:spcAft>
                <a:spcPts val="600"/>
              </a:spcAft>
            </a:pPr>
            <a:r>
              <a:rPr lang="fr-FR" sz="2000" dirty="0" smtClean="0">
                <a:latin typeface="Times New Roman" pitchFamily="18" charset="0"/>
                <a:cs typeface="Times New Roman" pitchFamily="18" charset="0"/>
              </a:rPr>
              <a:t>_____ (5)</a:t>
            </a:r>
          </a:p>
          <a:p>
            <a:pPr>
              <a:spcAft>
                <a:spcPts val="600"/>
              </a:spcAft>
            </a:pPr>
            <a:r>
              <a:rPr lang="fr-FR" sz="2000" dirty="0" smtClean="0">
                <a:latin typeface="Times New Roman" pitchFamily="18" charset="0"/>
                <a:cs typeface="Times New Roman" pitchFamily="18" charset="0"/>
              </a:rPr>
              <a:t>On doit se dire que peut-être - juste peut-être - il a pu se produire une évasion ce soir-là. </a:t>
            </a:r>
          </a:p>
          <a:p>
            <a:pPr>
              <a:spcAft>
                <a:spcPts val="600"/>
              </a:spcAft>
            </a:pPr>
            <a:r>
              <a:rPr lang="fr-FR" sz="2000" dirty="0" smtClean="0">
                <a:latin typeface="Times New Roman" pitchFamily="18" charset="0"/>
                <a:cs typeface="Times New Roman" pitchFamily="18" charset="0"/>
              </a:rPr>
              <a:t>_____ (6)</a:t>
            </a:r>
          </a:p>
          <a:p>
            <a:pPr>
              <a:spcAft>
                <a:spcPts val="600"/>
              </a:spcAft>
            </a:pPr>
            <a:r>
              <a:rPr lang="fr-FR" sz="2000" dirty="0" smtClean="0">
                <a:latin typeface="Times New Roman" pitchFamily="18" charset="0"/>
                <a:cs typeface="Times New Roman" pitchFamily="18" charset="0"/>
              </a:rPr>
              <a:t>Dans ce cas, peu importe qu'il pleuve.</a:t>
            </a:r>
            <a:endParaRPr lang="ru-RU" sz="20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ext Box 2"/>
          <p:cNvSpPr txBox="1">
            <a:spLocks noChangeArrowheads="1"/>
          </p:cNvSpPr>
          <p:nvPr/>
        </p:nvSpPr>
        <p:spPr bwMode="auto">
          <a:xfrm>
            <a:off x="179388" y="188913"/>
            <a:ext cx="8713787" cy="457200"/>
          </a:xfrm>
          <a:prstGeom prst="rect">
            <a:avLst/>
          </a:prstGeom>
          <a:noFill/>
          <a:ln w="9525">
            <a:noFill/>
            <a:miter lim="800000"/>
            <a:headEnd/>
            <a:tailEnd/>
          </a:ln>
        </p:spPr>
        <p:txBody>
          <a:bodyPr>
            <a:spAutoFit/>
          </a:bodyPr>
          <a:lstStyle/>
          <a:p>
            <a:endParaRPr lang="ru-RU" sz="2400"/>
          </a:p>
        </p:txBody>
      </p:sp>
      <p:sp>
        <p:nvSpPr>
          <p:cNvPr id="6147" name="Rectangle 228"/>
          <p:cNvSpPr>
            <a:spLocks noChangeArrowheads="1"/>
          </p:cNvSpPr>
          <p:nvPr/>
        </p:nvSpPr>
        <p:spPr bwMode="auto">
          <a:xfrm>
            <a:off x="285720" y="357167"/>
            <a:ext cx="8640762" cy="6063198"/>
          </a:xfrm>
          <a:prstGeom prst="rect">
            <a:avLst/>
          </a:prstGeom>
          <a:noFill/>
          <a:ln w="9525">
            <a:noFill/>
            <a:miter lim="800000"/>
            <a:headEnd/>
            <a:tailEnd/>
          </a:ln>
        </p:spPr>
        <p:txBody>
          <a:bodyPr wrap="square" anchor="ctr">
            <a:spAutoFit/>
          </a:bodyPr>
          <a:lstStyle/>
          <a:p>
            <a:pPr fontAlgn="ctr">
              <a:spcBef>
                <a:spcPts val="0"/>
              </a:spcBef>
              <a:spcAft>
                <a:spcPts val="0"/>
              </a:spcAft>
            </a:pPr>
            <a:endParaRPr lang="ru-RU" sz="2800" dirty="0" smtClean="0">
              <a:latin typeface="Arial"/>
            </a:endParaRPr>
          </a:p>
          <a:p>
            <a:pPr fontAlgn="ctr">
              <a:spcBef>
                <a:spcPts val="0"/>
              </a:spcBef>
              <a:spcAft>
                <a:spcPts val="0"/>
              </a:spcAft>
            </a:pPr>
            <a:endParaRPr lang="ru-RU" sz="2800" dirty="0" smtClean="0">
              <a:latin typeface="Arial"/>
            </a:endParaRPr>
          </a:p>
          <a:p>
            <a:pPr fontAlgn="ctr">
              <a:spcBef>
                <a:spcPts val="0"/>
              </a:spcBef>
              <a:spcAft>
                <a:spcPts val="0"/>
              </a:spcAft>
            </a:pPr>
            <a:endParaRPr lang="ru-RU" sz="2800" dirty="0" smtClean="0">
              <a:latin typeface="Arial"/>
            </a:endParaRPr>
          </a:p>
          <a:p>
            <a:pPr fontAlgn="ctr">
              <a:spcBef>
                <a:spcPts val="0"/>
              </a:spcBef>
              <a:spcAft>
                <a:spcPts val="0"/>
              </a:spcAft>
            </a:pPr>
            <a:endParaRPr lang="ru-RU" sz="2800" dirty="0" smtClean="0">
              <a:latin typeface="Arial"/>
            </a:endParaRPr>
          </a:p>
          <a:p>
            <a:pPr fontAlgn="ctr">
              <a:spcBef>
                <a:spcPts val="0"/>
              </a:spcBef>
              <a:spcAft>
                <a:spcPts val="0"/>
              </a:spcAft>
            </a:pPr>
            <a:endParaRPr lang="ru-RU" sz="2800" dirty="0" smtClean="0">
              <a:latin typeface="Arial"/>
            </a:endParaRPr>
          </a:p>
          <a:p>
            <a:pPr fontAlgn="ctr">
              <a:spcBef>
                <a:spcPts val="0"/>
              </a:spcBef>
              <a:spcAft>
                <a:spcPts val="0"/>
              </a:spcAft>
            </a:pPr>
            <a:endParaRPr lang="ru-RU" sz="2800" dirty="0" smtClean="0">
              <a:latin typeface="Arial"/>
            </a:endParaRPr>
          </a:p>
          <a:p>
            <a:pPr fontAlgn="ctr">
              <a:spcBef>
                <a:spcPts val="0"/>
              </a:spcBef>
              <a:spcAft>
                <a:spcPts val="0"/>
              </a:spcAft>
            </a:pPr>
            <a:endParaRPr lang="ru-RU" sz="2800" dirty="0" smtClean="0">
              <a:latin typeface="Arial"/>
            </a:endParaRPr>
          </a:p>
          <a:p>
            <a:pPr fontAlgn="ctr">
              <a:spcBef>
                <a:spcPts val="0"/>
              </a:spcBef>
              <a:spcAft>
                <a:spcPts val="0"/>
              </a:spcAft>
            </a:pPr>
            <a:endParaRPr lang="ru-RU" sz="2400" dirty="0" smtClean="0">
              <a:latin typeface="Arial"/>
            </a:endParaRPr>
          </a:p>
          <a:p>
            <a:pPr fontAlgn="ctr">
              <a:spcBef>
                <a:spcPts val="0"/>
              </a:spcBef>
              <a:spcAft>
                <a:spcPts val="0"/>
              </a:spcAft>
            </a:pPr>
            <a:endParaRPr lang="ru-RU" sz="2400" dirty="0" smtClean="0">
              <a:latin typeface="Arial"/>
            </a:endParaRPr>
          </a:p>
          <a:p>
            <a:pPr fontAlgn="ctr">
              <a:spcBef>
                <a:spcPts val="0"/>
              </a:spcBef>
              <a:spcAft>
                <a:spcPts val="0"/>
              </a:spcAft>
            </a:pPr>
            <a:endParaRPr lang="ru-RU" sz="2400" dirty="0" smtClean="0">
              <a:latin typeface="Arial"/>
            </a:endParaRPr>
          </a:p>
          <a:p>
            <a:pPr fontAlgn="ctr">
              <a:spcBef>
                <a:spcPts val="0"/>
              </a:spcBef>
              <a:spcAft>
                <a:spcPts val="0"/>
              </a:spcAft>
            </a:pPr>
            <a:endParaRPr lang="ru-RU" sz="2400" dirty="0" smtClean="0">
              <a:latin typeface="Arial"/>
            </a:endParaRPr>
          </a:p>
          <a:p>
            <a:pPr fontAlgn="ctr">
              <a:spcBef>
                <a:spcPts val="0"/>
              </a:spcBef>
              <a:spcAft>
                <a:spcPts val="0"/>
              </a:spcAft>
            </a:pPr>
            <a:endParaRPr lang="ru-RU" sz="2400" dirty="0" smtClean="0">
              <a:latin typeface="Arial"/>
            </a:endParaRPr>
          </a:p>
          <a:p>
            <a:pPr fontAlgn="ctr">
              <a:spcBef>
                <a:spcPts val="0"/>
              </a:spcBef>
              <a:spcAft>
                <a:spcPts val="0"/>
              </a:spcAft>
            </a:pPr>
            <a:endParaRPr lang="ru-RU" sz="2400" dirty="0" smtClean="0">
              <a:latin typeface="Arial"/>
            </a:endParaRPr>
          </a:p>
          <a:p>
            <a:pPr fontAlgn="ctr">
              <a:spcBef>
                <a:spcPts val="0"/>
              </a:spcBef>
              <a:spcAft>
                <a:spcPts val="0"/>
              </a:spcAft>
            </a:pPr>
            <a:endParaRPr lang="ru-RU" sz="2400" dirty="0" smtClean="0">
              <a:latin typeface="Arial"/>
            </a:endParaRPr>
          </a:p>
          <a:p>
            <a:endParaRPr lang="fr-FR" sz="2400" dirty="0"/>
          </a:p>
        </p:txBody>
      </p:sp>
      <p:sp>
        <p:nvSpPr>
          <p:cNvPr id="8" name="Прямоугольник 7"/>
          <p:cNvSpPr/>
          <p:nvPr/>
        </p:nvSpPr>
        <p:spPr>
          <a:xfrm>
            <a:off x="214282" y="117693"/>
            <a:ext cx="8786874" cy="5940088"/>
          </a:xfrm>
          <a:prstGeom prst="rect">
            <a:avLst/>
          </a:prstGeom>
        </p:spPr>
        <p:txBody>
          <a:bodyPr wrap="square">
            <a:spAutoFit/>
          </a:bodyPr>
          <a:lstStyle/>
          <a:p>
            <a:pPr>
              <a:spcAft>
                <a:spcPts val="600"/>
              </a:spcAft>
            </a:pPr>
            <a:r>
              <a:rPr lang="fr-FR" sz="2000" dirty="0" smtClean="0">
                <a:latin typeface="Times New Roman" pitchFamily="18" charset="0"/>
                <a:cs typeface="Times New Roman" pitchFamily="18" charset="0"/>
              </a:rPr>
              <a:t>Je crois que je ferais mieux de vous expliquer.</a:t>
            </a:r>
            <a:endParaRPr lang="ru-RU" sz="2000" dirty="0" smtClean="0">
              <a:latin typeface="Times New Roman" pitchFamily="18" charset="0"/>
              <a:cs typeface="Times New Roman" pitchFamily="18" charset="0"/>
            </a:endParaRPr>
          </a:p>
          <a:p>
            <a:pPr>
              <a:spcAft>
                <a:spcPts val="600"/>
              </a:spcAft>
            </a:pPr>
            <a:r>
              <a:rPr lang="fr-FR" sz="2000" dirty="0" smtClean="0">
                <a:latin typeface="Times New Roman" pitchFamily="18" charset="0"/>
                <a:cs typeface="Times New Roman" pitchFamily="18" charset="0"/>
              </a:rPr>
              <a:t>La A 12 est une route droite, mal éclairée, monotone. </a:t>
            </a:r>
          </a:p>
          <a:p>
            <a:pPr>
              <a:spcAft>
                <a:spcPts val="600"/>
              </a:spcAft>
            </a:pPr>
            <a:r>
              <a:rPr lang="fr-FR" sz="2000" dirty="0" smtClean="0">
                <a:solidFill>
                  <a:srgbClr val="3333FF"/>
                </a:solidFill>
                <a:latin typeface="Times New Roman" pitchFamily="18" charset="0"/>
                <a:cs typeface="Times New Roman" pitchFamily="18" charset="0"/>
              </a:rPr>
              <a:t>F. Par endroits elle traverse la campagne déserte sans aucune maison en vue.</a:t>
            </a:r>
          </a:p>
          <a:p>
            <a:pPr>
              <a:spcAft>
                <a:spcPts val="600"/>
              </a:spcAft>
            </a:pPr>
            <a:r>
              <a:rPr lang="fr-FR" sz="2000" dirty="0" smtClean="0">
                <a:latin typeface="Times New Roman" pitchFamily="18" charset="0"/>
                <a:cs typeface="Times New Roman" pitchFamily="18" charset="0"/>
              </a:rPr>
              <a:t>Nous étions justement dans un de ces endroits déserts. </a:t>
            </a:r>
          </a:p>
          <a:p>
            <a:r>
              <a:rPr lang="fr-FR" sz="2000" dirty="0" smtClean="0">
                <a:solidFill>
                  <a:srgbClr val="009242"/>
                </a:solidFill>
                <a:latin typeface="Times New Roman" pitchFamily="18" charset="0"/>
                <a:cs typeface="Times New Roman" pitchFamily="18" charset="0"/>
              </a:rPr>
              <a:t>I. Il n'y avait aucun éclairage public. </a:t>
            </a:r>
          </a:p>
          <a:p>
            <a:pPr>
              <a:spcAft>
                <a:spcPts val="600"/>
              </a:spcAft>
            </a:pPr>
            <a:r>
              <a:rPr lang="fr-FR" sz="2000" dirty="0" smtClean="0">
                <a:latin typeface="Times New Roman" pitchFamily="18" charset="0"/>
                <a:cs typeface="Times New Roman" pitchFamily="18" charset="0"/>
              </a:rPr>
              <a:t>C'était le</a:t>
            </a:r>
            <a:r>
              <a:rPr lang="fr-FR" sz="2000" dirty="0" smtClean="0">
                <a:solidFill>
                  <a:srgbClr val="FF0000"/>
                </a:solidFill>
                <a:latin typeface="Times New Roman" pitchFamily="18" charset="0"/>
                <a:cs typeface="Times New Roman" pitchFamily="18" charset="0"/>
              </a:rPr>
              <a:t> </a:t>
            </a:r>
            <a:r>
              <a:rPr lang="fr-FR" sz="2000" dirty="0" smtClean="0">
                <a:latin typeface="Times New Roman" pitchFamily="18" charset="0"/>
                <a:cs typeface="Times New Roman" pitchFamily="18" charset="0"/>
              </a:rPr>
              <a:t>genre d'endroit où il fallait être timbré pour </a:t>
            </a:r>
            <a:r>
              <a:rPr lang="fr-FR" sz="2000" dirty="0" smtClean="0">
                <a:solidFill>
                  <a:srgbClr val="FF0000"/>
                </a:solidFill>
                <a:latin typeface="Times New Roman" pitchFamily="18" charset="0"/>
                <a:cs typeface="Times New Roman" pitchFamily="18" charset="0"/>
              </a:rPr>
              <a:t>prendre un inconnu en stop</a:t>
            </a:r>
            <a:r>
              <a:rPr lang="fr-FR" sz="2000" dirty="0" smtClean="0">
                <a:latin typeface="Times New Roman" pitchFamily="18" charset="0"/>
                <a:cs typeface="Times New Roman" pitchFamily="18" charset="0"/>
              </a:rPr>
              <a:t>. </a:t>
            </a:r>
            <a:endParaRPr lang="ru-RU" sz="2000" dirty="0" smtClean="0">
              <a:latin typeface="Times New Roman" pitchFamily="18" charset="0"/>
              <a:cs typeface="Times New Roman" pitchFamily="18" charset="0"/>
            </a:endParaRPr>
          </a:p>
          <a:p>
            <a:pPr>
              <a:spcAft>
                <a:spcPts val="600"/>
              </a:spcAft>
            </a:pPr>
            <a:r>
              <a:rPr lang="fr-FR" sz="2000" dirty="0" smtClean="0">
                <a:latin typeface="Times New Roman" pitchFamily="18" charset="0"/>
                <a:cs typeface="Times New Roman" pitchFamily="18" charset="0"/>
              </a:rPr>
              <a:t>_____ (3) </a:t>
            </a:r>
            <a:r>
              <a:rPr lang="fr-FR" sz="2000" dirty="0" smtClean="0">
                <a:solidFill>
                  <a:srgbClr val="6600FF"/>
                </a:solidFill>
                <a:latin typeface="Times New Roman" pitchFamily="18" charset="0"/>
                <a:cs typeface="Times New Roman" pitchFamily="18" charset="0"/>
              </a:rPr>
              <a:t>pourquoi </a:t>
            </a:r>
            <a:r>
              <a:rPr lang="fr-FR" sz="2000" dirty="0" smtClean="0">
                <a:solidFill>
                  <a:srgbClr val="6600FF"/>
                </a:solidFill>
                <a:latin typeface="Times New Roman" pitchFamily="18" charset="0"/>
                <a:cs typeface="Times New Roman" pitchFamily="18" charset="0"/>
              </a:rPr>
              <a:t>cet </a:t>
            </a:r>
            <a:r>
              <a:rPr lang="fr-FR" sz="2000" dirty="0" smtClean="0">
                <a:solidFill>
                  <a:srgbClr val="6600FF"/>
                </a:solidFill>
                <a:latin typeface="Times New Roman" pitchFamily="18" charset="0"/>
                <a:cs typeface="Times New Roman" pitchFamily="18" charset="0"/>
              </a:rPr>
              <a:t>établissement /cette prison </a:t>
            </a:r>
            <a:endParaRPr lang="fr-FR" sz="2000" dirty="0" smtClean="0">
              <a:solidFill>
                <a:srgbClr val="6600FF"/>
              </a:solidFill>
              <a:latin typeface="Times New Roman" pitchFamily="18" charset="0"/>
              <a:cs typeface="Times New Roman" pitchFamily="18" charset="0"/>
            </a:endParaRPr>
          </a:p>
          <a:p>
            <a:pPr>
              <a:spcAft>
                <a:spcPts val="600"/>
              </a:spcAft>
            </a:pPr>
            <a:r>
              <a:rPr lang="fr-FR" sz="2000" dirty="0" smtClean="0">
                <a:latin typeface="Times New Roman" pitchFamily="18" charset="0"/>
                <a:cs typeface="Times New Roman" pitchFamily="18" charset="0"/>
              </a:rPr>
              <a:t>C'est une </a:t>
            </a:r>
            <a:r>
              <a:rPr lang="fr-FR" sz="2000" dirty="0" smtClean="0">
                <a:solidFill>
                  <a:srgbClr val="FF0000"/>
                </a:solidFill>
                <a:latin typeface="Times New Roman" pitchFamily="18" charset="0"/>
                <a:cs typeface="Times New Roman" pitchFamily="18" charset="0"/>
              </a:rPr>
              <a:t>bâtisse grande et laide</a:t>
            </a:r>
            <a:r>
              <a:rPr lang="fr-FR" sz="2000" dirty="0" smtClean="0">
                <a:latin typeface="Times New Roman" pitchFamily="18" charset="0"/>
                <a:cs typeface="Times New Roman" pitchFamily="18" charset="0"/>
              </a:rPr>
              <a:t>, avec un mur d'enceinte de quinze mètres de haut </a:t>
            </a:r>
            <a:r>
              <a:rPr lang="fr-FR" sz="2000" dirty="0" smtClean="0">
                <a:solidFill>
                  <a:srgbClr val="FF0000"/>
                </a:solidFill>
                <a:latin typeface="Times New Roman" pitchFamily="18" charset="0"/>
                <a:cs typeface="Times New Roman" pitchFamily="18" charset="0"/>
              </a:rPr>
              <a:t>surmonté de barbelés, </a:t>
            </a:r>
            <a:r>
              <a:rPr lang="fr-FR" sz="2000" dirty="0" smtClean="0">
                <a:latin typeface="Times New Roman" pitchFamily="18" charset="0"/>
                <a:cs typeface="Times New Roman" pitchFamily="18" charset="0"/>
              </a:rPr>
              <a:t>et un portail en fer à ouverture électrique.</a:t>
            </a:r>
          </a:p>
          <a:p>
            <a:pPr>
              <a:spcAft>
                <a:spcPts val="600"/>
              </a:spcAft>
            </a:pPr>
            <a:r>
              <a:rPr lang="fr-FR" sz="2000" dirty="0" smtClean="0">
                <a:latin typeface="Times New Roman" pitchFamily="18" charset="0"/>
                <a:cs typeface="Times New Roman" pitchFamily="18" charset="0"/>
              </a:rPr>
              <a:t> _____ (4)</a:t>
            </a:r>
            <a:endParaRPr lang="fr-FR" sz="2000" dirty="0" smtClean="0">
              <a:solidFill>
                <a:srgbClr val="660066"/>
              </a:solidFill>
              <a:latin typeface="Times New Roman" pitchFamily="18" charset="0"/>
              <a:cs typeface="Times New Roman" pitchFamily="18" charset="0"/>
            </a:endParaRPr>
          </a:p>
          <a:p>
            <a:pPr>
              <a:spcAft>
                <a:spcPts val="600"/>
              </a:spcAft>
            </a:pPr>
            <a:r>
              <a:rPr lang="fr-FR" sz="2000" dirty="0" smtClean="0">
                <a:latin typeface="Times New Roman" pitchFamily="18" charset="0"/>
                <a:cs typeface="Times New Roman" pitchFamily="18" charset="0"/>
              </a:rPr>
              <a:t>Autrefois l'établissement s'appelait</a:t>
            </a:r>
            <a:r>
              <a:rPr lang="fr-FR" sz="2000" dirty="0" smtClean="0">
                <a:solidFill>
                  <a:srgbClr val="FF0000"/>
                </a:solidFill>
                <a:latin typeface="Times New Roman" pitchFamily="18" charset="0"/>
                <a:cs typeface="Times New Roman" pitchFamily="18" charset="0"/>
              </a:rPr>
              <a:t> Prison </a:t>
            </a:r>
            <a:r>
              <a:rPr lang="fr-FR" sz="2000" dirty="0" smtClean="0">
                <a:latin typeface="Times New Roman" pitchFamily="18" charset="0"/>
                <a:cs typeface="Times New Roman" pitchFamily="18" charset="0"/>
              </a:rPr>
              <a:t>de Haute Sécurité pour </a:t>
            </a:r>
            <a:r>
              <a:rPr lang="fr-FR" sz="2000" dirty="0" smtClean="0">
                <a:solidFill>
                  <a:srgbClr val="FF0000"/>
                </a:solidFill>
                <a:latin typeface="Times New Roman" pitchFamily="18" charset="0"/>
                <a:cs typeface="Times New Roman" pitchFamily="18" charset="0"/>
              </a:rPr>
              <a:t>Aliénés Criminels. </a:t>
            </a:r>
            <a:endParaRPr lang="ru-RU" sz="2000" dirty="0" smtClean="0">
              <a:solidFill>
                <a:srgbClr val="FF0000"/>
              </a:solidFill>
              <a:latin typeface="Times New Roman" pitchFamily="18" charset="0"/>
              <a:cs typeface="Times New Roman" pitchFamily="18" charset="0"/>
            </a:endParaRPr>
          </a:p>
          <a:p>
            <a:pPr>
              <a:spcAft>
                <a:spcPts val="600"/>
              </a:spcAft>
            </a:pPr>
            <a:r>
              <a:rPr lang="fr-FR" sz="2000" dirty="0" smtClean="0">
                <a:latin typeface="Times New Roman" pitchFamily="18" charset="0"/>
                <a:cs typeface="Times New Roman" pitchFamily="18" charset="0"/>
              </a:rPr>
              <a:t>_____ (5)</a:t>
            </a:r>
            <a:endParaRPr lang="fr-FR" sz="2000" dirty="0" smtClean="0">
              <a:solidFill>
                <a:srgbClr val="CC00CC"/>
              </a:solidFill>
              <a:latin typeface="Times New Roman" pitchFamily="18" charset="0"/>
              <a:cs typeface="Times New Roman" pitchFamily="18" charset="0"/>
            </a:endParaRPr>
          </a:p>
          <a:p>
            <a:pPr>
              <a:spcAft>
                <a:spcPts val="600"/>
              </a:spcAft>
            </a:pPr>
            <a:r>
              <a:rPr lang="fr-FR" sz="2000" dirty="0" smtClean="0">
                <a:latin typeface="Times New Roman" pitchFamily="18" charset="0"/>
                <a:cs typeface="Times New Roman" pitchFamily="18" charset="0"/>
              </a:rPr>
              <a:t>On doit se dire que peut-être - juste peut-être - il a pu se produire une évasion ce soir-là. </a:t>
            </a:r>
          </a:p>
          <a:p>
            <a:pPr>
              <a:spcAft>
                <a:spcPts val="600"/>
              </a:spcAft>
            </a:pPr>
            <a:r>
              <a:rPr lang="fr-FR" sz="2000" dirty="0" smtClean="0">
                <a:latin typeface="Times New Roman" pitchFamily="18" charset="0"/>
                <a:cs typeface="Times New Roman" pitchFamily="18" charset="0"/>
              </a:rPr>
              <a:t>_____ (6)</a:t>
            </a:r>
          </a:p>
          <a:p>
            <a:pPr>
              <a:spcAft>
                <a:spcPts val="600"/>
              </a:spcAft>
            </a:pPr>
            <a:r>
              <a:rPr lang="fr-FR" sz="2000" dirty="0" smtClean="0">
                <a:latin typeface="Times New Roman" pitchFamily="18" charset="0"/>
                <a:cs typeface="Times New Roman" pitchFamily="18" charset="0"/>
              </a:rPr>
              <a:t>Dans ce cas, peu importe qu'il pleuve.</a:t>
            </a:r>
            <a:endParaRPr lang="ru-RU" sz="2000" dirty="0">
              <a:latin typeface="Times New Roman" pitchFamily="18" charset="0"/>
              <a:cs typeface="Times New Roman" pitchFamily="18" charset="0"/>
            </a:endParaRPr>
          </a:p>
        </p:txBody>
      </p:sp>
      <p:cxnSp>
        <p:nvCxnSpPr>
          <p:cNvPr id="19" name="Прямая со стрелкой 18"/>
          <p:cNvCxnSpPr/>
          <p:nvPr/>
        </p:nvCxnSpPr>
        <p:spPr>
          <a:xfrm rot="10800000">
            <a:off x="1714480" y="2714620"/>
            <a:ext cx="1000132" cy="142876"/>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22" name="Прямая со стрелкой 21"/>
          <p:cNvCxnSpPr/>
          <p:nvPr/>
        </p:nvCxnSpPr>
        <p:spPr>
          <a:xfrm rot="16200000" flipV="1">
            <a:off x="3000364" y="2643182"/>
            <a:ext cx="1214446" cy="1214446"/>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9" name="Прямая со стрелкой 8"/>
          <p:cNvCxnSpPr/>
          <p:nvPr/>
        </p:nvCxnSpPr>
        <p:spPr>
          <a:xfrm rot="10800000">
            <a:off x="4000496" y="2714620"/>
            <a:ext cx="3714776" cy="114300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ext Box 2"/>
          <p:cNvSpPr txBox="1">
            <a:spLocks noChangeArrowheads="1"/>
          </p:cNvSpPr>
          <p:nvPr/>
        </p:nvSpPr>
        <p:spPr bwMode="auto">
          <a:xfrm>
            <a:off x="179388" y="188913"/>
            <a:ext cx="8713787" cy="457200"/>
          </a:xfrm>
          <a:prstGeom prst="rect">
            <a:avLst/>
          </a:prstGeom>
          <a:noFill/>
          <a:ln w="9525">
            <a:noFill/>
            <a:miter lim="800000"/>
            <a:headEnd/>
            <a:tailEnd/>
          </a:ln>
        </p:spPr>
        <p:txBody>
          <a:bodyPr>
            <a:spAutoFit/>
          </a:bodyPr>
          <a:lstStyle/>
          <a:p>
            <a:endParaRPr lang="ru-RU" sz="2400"/>
          </a:p>
        </p:txBody>
      </p:sp>
      <p:sp>
        <p:nvSpPr>
          <p:cNvPr id="6147" name="Rectangle 228"/>
          <p:cNvSpPr>
            <a:spLocks noChangeArrowheads="1"/>
          </p:cNvSpPr>
          <p:nvPr/>
        </p:nvSpPr>
        <p:spPr bwMode="auto">
          <a:xfrm>
            <a:off x="285720" y="357167"/>
            <a:ext cx="8640762" cy="6063198"/>
          </a:xfrm>
          <a:prstGeom prst="rect">
            <a:avLst/>
          </a:prstGeom>
          <a:noFill/>
          <a:ln w="9525">
            <a:noFill/>
            <a:miter lim="800000"/>
            <a:headEnd/>
            <a:tailEnd/>
          </a:ln>
        </p:spPr>
        <p:txBody>
          <a:bodyPr wrap="square" anchor="ctr">
            <a:spAutoFit/>
          </a:bodyPr>
          <a:lstStyle/>
          <a:p>
            <a:pPr fontAlgn="ctr">
              <a:spcBef>
                <a:spcPts val="0"/>
              </a:spcBef>
              <a:spcAft>
                <a:spcPts val="0"/>
              </a:spcAft>
            </a:pPr>
            <a:endParaRPr lang="ru-RU" sz="2800" dirty="0" smtClean="0">
              <a:latin typeface="Arial"/>
            </a:endParaRPr>
          </a:p>
          <a:p>
            <a:pPr fontAlgn="ctr">
              <a:spcBef>
                <a:spcPts val="0"/>
              </a:spcBef>
              <a:spcAft>
                <a:spcPts val="0"/>
              </a:spcAft>
            </a:pPr>
            <a:endParaRPr lang="ru-RU" sz="2800" dirty="0" smtClean="0">
              <a:latin typeface="Arial"/>
            </a:endParaRPr>
          </a:p>
          <a:p>
            <a:pPr fontAlgn="ctr">
              <a:spcBef>
                <a:spcPts val="0"/>
              </a:spcBef>
              <a:spcAft>
                <a:spcPts val="0"/>
              </a:spcAft>
            </a:pPr>
            <a:endParaRPr lang="ru-RU" sz="2800" dirty="0" smtClean="0">
              <a:latin typeface="Arial"/>
            </a:endParaRPr>
          </a:p>
          <a:p>
            <a:pPr fontAlgn="ctr">
              <a:spcBef>
                <a:spcPts val="0"/>
              </a:spcBef>
              <a:spcAft>
                <a:spcPts val="0"/>
              </a:spcAft>
            </a:pPr>
            <a:endParaRPr lang="ru-RU" sz="2800" dirty="0" smtClean="0">
              <a:latin typeface="Arial"/>
            </a:endParaRPr>
          </a:p>
          <a:p>
            <a:pPr fontAlgn="ctr">
              <a:spcBef>
                <a:spcPts val="0"/>
              </a:spcBef>
              <a:spcAft>
                <a:spcPts val="0"/>
              </a:spcAft>
            </a:pPr>
            <a:endParaRPr lang="ru-RU" sz="2800" dirty="0" smtClean="0">
              <a:latin typeface="Arial"/>
            </a:endParaRPr>
          </a:p>
          <a:p>
            <a:pPr fontAlgn="ctr">
              <a:spcBef>
                <a:spcPts val="0"/>
              </a:spcBef>
              <a:spcAft>
                <a:spcPts val="0"/>
              </a:spcAft>
            </a:pPr>
            <a:endParaRPr lang="ru-RU" sz="2800" dirty="0" smtClean="0">
              <a:latin typeface="Arial"/>
            </a:endParaRPr>
          </a:p>
          <a:p>
            <a:pPr fontAlgn="ctr">
              <a:spcBef>
                <a:spcPts val="0"/>
              </a:spcBef>
              <a:spcAft>
                <a:spcPts val="0"/>
              </a:spcAft>
            </a:pPr>
            <a:endParaRPr lang="ru-RU" sz="2800" dirty="0" smtClean="0">
              <a:latin typeface="Arial"/>
            </a:endParaRPr>
          </a:p>
          <a:p>
            <a:pPr fontAlgn="ctr">
              <a:spcBef>
                <a:spcPts val="0"/>
              </a:spcBef>
              <a:spcAft>
                <a:spcPts val="0"/>
              </a:spcAft>
            </a:pPr>
            <a:endParaRPr lang="ru-RU" sz="2400" dirty="0" smtClean="0">
              <a:latin typeface="Arial"/>
            </a:endParaRPr>
          </a:p>
          <a:p>
            <a:pPr fontAlgn="ctr">
              <a:spcBef>
                <a:spcPts val="0"/>
              </a:spcBef>
              <a:spcAft>
                <a:spcPts val="0"/>
              </a:spcAft>
            </a:pPr>
            <a:endParaRPr lang="ru-RU" sz="2400" dirty="0" smtClean="0">
              <a:latin typeface="Arial"/>
            </a:endParaRPr>
          </a:p>
          <a:p>
            <a:pPr fontAlgn="ctr">
              <a:spcBef>
                <a:spcPts val="0"/>
              </a:spcBef>
              <a:spcAft>
                <a:spcPts val="0"/>
              </a:spcAft>
            </a:pPr>
            <a:endParaRPr lang="ru-RU" sz="2400" dirty="0" smtClean="0">
              <a:latin typeface="Arial"/>
            </a:endParaRPr>
          </a:p>
          <a:p>
            <a:pPr fontAlgn="ctr">
              <a:spcBef>
                <a:spcPts val="0"/>
              </a:spcBef>
              <a:spcAft>
                <a:spcPts val="0"/>
              </a:spcAft>
            </a:pPr>
            <a:endParaRPr lang="ru-RU" sz="2400" dirty="0" smtClean="0">
              <a:latin typeface="Arial"/>
            </a:endParaRPr>
          </a:p>
          <a:p>
            <a:pPr fontAlgn="ctr">
              <a:spcBef>
                <a:spcPts val="0"/>
              </a:spcBef>
              <a:spcAft>
                <a:spcPts val="0"/>
              </a:spcAft>
            </a:pPr>
            <a:endParaRPr lang="ru-RU" sz="2400" dirty="0" smtClean="0">
              <a:latin typeface="Arial"/>
            </a:endParaRPr>
          </a:p>
          <a:p>
            <a:pPr fontAlgn="ctr">
              <a:spcBef>
                <a:spcPts val="0"/>
              </a:spcBef>
              <a:spcAft>
                <a:spcPts val="0"/>
              </a:spcAft>
            </a:pPr>
            <a:endParaRPr lang="ru-RU" sz="2400" dirty="0" smtClean="0">
              <a:latin typeface="Arial"/>
            </a:endParaRPr>
          </a:p>
          <a:p>
            <a:pPr fontAlgn="ctr">
              <a:spcBef>
                <a:spcPts val="0"/>
              </a:spcBef>
              <a:spcAft>
                <a:spcPts val="0"/>
              </a:spcAft>
            </a:pPr>
            <a:endParaRPr lang="ru-RU" sz="2400" dirty="0" smtClean="0">
              <a:latin typeface="Arial"/>
            </a:endParaRPr>
          </a:p>
          <a:p>
            <a:endParaRPr lang="fr-FR" sz="2400" dirty="0"/>
          </a:p>
        </p:txBody>
      </p:sp>
      <p:sp>
        <p:nvSpPr>
          <p:cNvPr id="6" name="Прямоугольник 5"/>
          <p:cNvSpPr/>
          <p:nvPr/>
        </p:nvSpPr>
        <p:spPr>
          <a:xfrm>
            <a:off x="285720" y="214290"/>
            <a:ext cx="8715436" cy="4616648"/>
          </a:xfrm>
          <a:prstGeom prst="rect">
            <a:avLst/>
          </a:prstGeom>
        </p:spPr>
        <p:txBody>
          <a:bodyPr wrap="square">
            <a:spAutoFit/>
          </a:bodyPr>
          <a:lstStyle/>
          <a:p>
            <a:pPr>
              <a:spcAft>
                <a:spcPts val="600"/>
              </a:spcAft>
            </a:pPr>
            <a:r>
              <a:rPr lang="fr-FR" sz="2400" dirty="0" smtClean="0">
                <a:latin typeface="Times New Roman" pitchFamily="18" charset="0"/>
                <a:cs typeface="Times New Roman" pitchFamily="18" charset="0"/>
              </a:rPr>
              <a:t>A</a:t>
            </a:r>
            <a:r>
              <a:rPr lang="fr-FR" sz="2400" dirty="0" smtClean="0">
                <a:latin typeface="Times New Roman" pitchFamily="18" charset="0"/>
                <a:cs typeface="Times New Roman" pitchFamily="18" charset="0"/>
              </a:rPr>
              <a:t>. Quoi qu'il arrive, on ne s’arrête pas</a:t>
            </a:r>
            <a:r>
              <a:rPr lang="fr-FR" sz="2400" dirty="0" smtClean="0">
                <a:latin typeface="Times New Roman" pitchFamily="18" charset="0"/>
                <a:cs typeface="Times New Roman" pitchFamily="18" charset="0"/>
              </a:rPr>
              <a:t>.</a:t>
            </a:r>
            <a:endParaRPr lang="ru-RU" sz="2400" dirty="0" smtClean="0">
              <a:latin typeface="Times New Roman" pitchFamily="18" charset="0"/>
              <a:cs typeface="Times New Roman" pitchFamily="18" charset="0"/>
            </a:endParaRPr>
          </a:p>
          <a:p>
            <a:pPr>
              <a:spcAft>
                <a:spcPts val="600"/>
              </a:spcAft>
            </a:pPr>
            <a:r>
              <a:rPr lang="fr-FR" sz="2400" dirty="0" smtClean="0">
                <a:latin typeface="Times New Roman" pitchFamily="18" charset="0"/>
                <a:cs typeface="Times New Roman" pitchFamily="18" charset="0"/>
              </a:rPr>
              <a:t>B. Ce n’est donc pas l’endroit, comme j’ai déjà dit, où on s’arrête dans l'obscurité pour prendre en stop quelqu'un qu’on n'a jamais vu</a:t>
            </a:r>
            <a:r>
              <a:rPr lang="fr-FR" sz="2400" dirty="0" smtClean="0">
                <a:latin typeface="Times New Roman" pitchFamily="18" charset="0"/>
                <a:cs typeface="Times New Roman" pitchFamily="18" charset="0"/>
              </a:rPr>
              <a:t>.</a:t>
            </a:r>
            <a:endParaRPr lang="ru-RU" sz="2400" dirty="0" smtClean="0">
              <a:latin typeface="Times New Roman" pitchFamily="18" charset="0"/>
              <a:cs typeface="Times New Roman" pitchFamily="18" charset="0"/>
            </a:endParaRPr>
          </a:p>
          <a:p>
            <a:pPr>
              <a:spcAft>
                <a:spcPts val="600"/>
              </a:spcAft>
            </a:pPr>
            <a:r>
              <a:rPr lang="fr-FR" sz="2400" dirty="0" smtClean="0">
                <a:latin typeface="Times New Roman" pitchFamily="18" charset="0"/>
                <a:cs typeface="Times New Roman" pitchFamily="18" charset="0"/>
              </a:rPr>
              <a:t>C</a:t>
            </a:r>
            <a:r>
              <a:rPr lang="fr-FR" sz="2400" dirty="0" smtClean="0">
                <a:solidFill>
                  <a:srgbClr val="FF0000"/>
                </a:solidFill>
                <a:latin typeface="Times New Roman" pitchFamily="18" charset="0"/>
                <a:cs typeface="Times New Roman" pitchFamily="18" charset="0"/>
              </a:rPr>
              <a:t>. En fait, on roulait à quinze kilomètres d'un asile de fous dangereux qui s’appelle Bellevue</a:t>
            </a:r>
            <a:r>
              <a:rPr lang="fr-FR" sz="2400" dirty="0" smtClean="0">
                <a:latin typeface="Times New Roman" pitchFamily="18" charset="0"/>
                <a:cs typeface="Times New Roman" pitchFamily="18" charset="0"/>
              </a:rPr>
              <a:t>. </a:t>
            </a:r>
            <a:endParaRPr lang="ru-RU" sz="2400" dirty="0" smtClean="0">
              <a:latin typeface="Times New Roman" pitchFamily="18" charset="0"/>
              <a:cs typeface="Times New Roman" pitchFamily="18" charset="0"/>
            </a:endParaRPr>
          </a:p>
          <a:p>
            <a:pPr>
              <a:spcAft>
                <a:spcPts val="600"/>
              </a:spcAft>
            </a:pPr>
            <a:r>
              <a:rPr lang="fr-FR" sz="2400" dirty="0" smtClean="0">
                <a:latin typeface="Times New Roman" pitchFamily="18" charset="0"/>
                <a:cs typeface="Times New Roman" pitchFamily="18" charset="0"/>
              </a:rPr>
              <a:t>D. Peut-être qu'un des fous a tranché la gorge d'un gardien et s'est enfui dans la nuit. </a:t>
            </a:r>
            <a:endParaRPr lang="ru-RU" sz="2400" dirty="0" smtClean="0">
              <a:latin typeface="Times New Roman" pitchFamily="18" charset="0"/>
              <a:cs typeface="Times New Roman" pitchFamily="18" charset="0"/>
            </a:endParaRPr>
          </a:p>
          <a:p>
            <a:pPr>
              <a:spcAft>
                <a:spcPts val="600"/>
              </a:spcAft>
            </a:pPr>
            <a:r>
              <a:rPr lang="fr-FR" sz="2400" dirty="0" smtClean="0">
                <a:latin typeface="Times New Roman" pitchFamily="18" charset="0"/>
                <a:cs typeface="Times New Roman" pitchFamily="18" charset="0"/>
              </a:rPr>
              <a:t>E. Ipswich se trouvait à une trentaine de kilomètres de là. </a:t>
            </a:r>
            <a:endParaRPr lang="ru-RU" sz="2400" dirty="0" smtClean="0">
              <a:latin typeface="Times New Roman" pitchFamily="18" charset="0"/>
              <a:cs typeface="Times New Roman" pitchFamily="18" charset="0"/>
            </a:endParaRPr>
          </a:p>
          <a:p>
            <a:pPr>
              <a:spcAft>
                <a:spcPts val="600"/>
              </a:spcAft>
            </a:pPr>
            <a:r>
              <a:rPr lang="fr-FR" sz="2400" dirty="0" smtClean="0">
                <a:latin typeface="Times New Roman" pitchFamily="18" charset="0"/>
                <a:cs typeface="Times New Roman" pitchFamily="18" charset="0"/>
              </a:rPr>
              <a:t>G</a:t>
            </a:r>
            <a:r>
              <a:rPr lang="fr-FR" sz="2400" dirty="0" smtClean="0">
                <a:latin typeface="Times New Roman" pitchFamily="18" charset="0"/>
                <a:cs typeface="Times New Roman" pitchFamily="18" charset="0"/>
              </a:rPr>
              <a:t>. Le nom est récent. </a:t>
            </a:r>
            <a:endParaRPr lang="ru-RU" sz="2400" dirty="0" smtClean="0">
              <a:latin typeface="Times New Roman" pitchFamily="18" charset="0"/>
              <a:cs typeface="Times New Roman" pitchFamily="18" charset="0"/>
            </a:endParaRPr>
          </a:p>
          <a:p>
            <a:pPr>
              <a:spcAft>
                <a:spcPts val="600"/>
              </a:spcAft>
            </a:pPr>
            <a:r>
              <a:rPr lang="fr-FR" sz="2400" dirty="0" smtClean="0">
                <a:latin typeface="Times New Roman" pitchFamily="18" charset="0"/>
                <a:cs typeface="Times New Roman" pitchFamily="18" charset="0"/>
              </a:rPr>
              <a:t>H. Garés sur le bas-côté, nous devions être pratiquement invisibles des autres voitures qui passaient à toute vitesse. </a:t>
            </a:r>
            <a:endParaRPr lang="ru-RU" sz="2400" dirty="0" smtClean="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ext Box 2"/>
          <p:cNvSpPr txBox="1">
            <a:spLocks noChangeArrowheads="1"/>
          </p:cNvSpPr>
          <p:nvPr/>
        </p:nvSpPr>
        <p:spPr bwMode="auto">
          <a:xfrm>
            <a:off x="179388" y="188913"/>
            <a:ext cx="8713787" cy="457200"/>
          </a:xfrm>
          <a:prstGeom prst="rect">
            <a:avLst/>
          </a:prstGeom>
          <a:noFill/>
          <a:ln w="9525">
            <a:noFill/>
            <a:miter lim="800000"/>
            <a:headEnd/>
            <a:tailEnd/>
          </a:ln>
        </p:spPr>
        <p:txBody>
          <a:bodyPr>
            <a:spAutoFit/>
          </a:bodyPr>
          <a:lstStyle/>
          <a:p>
            <a:endParaRPr lang="ru-RU" sz="2400"/>
          </a:p>
        </p:txBody>
      </p:sp>
      <p:sp>
        <p:nvSpPr>
          <p:cNvPr id="6147" name="Rectangle 228"/>
          <p:cNvSpPr>
            <a:spLocks noChangeArrowheads="1"/>
          </p:cNvSpPr>
          <p:nvPr/>
        </p:nvSpPr>
        <p:spPr bwMode="auto">
          <a:xfrm>
            <a:off x="285720" y="428604"/>
            <a:ext cx="8640762" cy="6063198"/>
          </a:xfrm>
          <a:prstGeom prst="rect">
            <a:avLst/>
          </a:prstGeom>
          <a:noFill/>
          <a:ln w="9525">
            <a:noFill/>
            <a:miter lim="800000"/>
            <a:headEnd/>
            <a:tailEnd/>
          </a:ln>
        </p:spPr>
        <p:txBody>
          <a:bodyPr wrap="square" anchor="ctr">
            <a:spAutoFit/>
          </a:bodyPr>
          <a:lstStyle/>
          <a:p>
            <a:pPr fontAlgn="ctr">
              <a:spcBef>
                <a:spcPts val="0"/>
              </a:spcBef>
              <a:spcAft>
                <a:spcPts val="0"/>
              </a:spcAft>
            </a:pPr>
            <a:endParaRPr lang="ru-RU" sz="2800" dirty="0" smtClean="0">
              <a:latin typeface="Arial"/>
            </a:endParaRPr>
          </a:p>
          <a:p>
            <a:pPr fontAlgn="ctr">
              <a:spcBef>
                <a:spcPts val="0"/>
              </a:spcBef>
              <a:spcAft>
                <a:spcPts val="0"/>
              </a:spcAft>
            </a:pPr>
            <a:endParaRPr lang="ru-RU" sz="2800" dirty="0" smtClean="0">
              <a:latin typeface="Arial"/>
            </a:endParaRPr>
          </a:p>
          <a:p>
            <a:pPr fontAlgn="ctr">
              <a:spcBef>
                <a:spcPts val="0"/>
              </a:spcBef>
              <a:spcAft>
                <a:spcPts val="0"/>
              </a:spcAft>
            </a:pPr>
            <a:endParaRPr lang="ru-RU" sz="2800" dirty="0" smtClean="0">
              <a:latin typeface="Arial"/>
            </a:endParaRPr>
          </a:p>
          <a:p>
            <a:pPr fontAlgn="ctr">
              <a:spcBef>
                <a:spcPts val="0"/>
              </a:spcBef>
              <a:spcAft>
                <a:spcPts val="0"/>
              </a:spcAft>
            </a:pPr>
            <a:endParaRPr lang="ru-RU" sz="2800" dirty="0" smtClean="0">
              <a:latin typeface="Arial"/>
            </a:endParaRPr>
          </a:p>
          <a:p>
            <a:pPr fontAlgn="ctr">
              <a:spcBef>
                <a:spcPts val="0"/>
              </a:spcBef>
              <a:spcAft>
                <a:spcPts val="0"/>
              </a:spcAft>
            </a:pPr>
            <a:endParaRPr lang="ru-RU" sz="2800" dirty="0" smtClean="0">
              <a:latin typeface="Arial"/>
            </a:endParaRPr>
          </a:p>
          <a:p>
            <a:pPr fontAlgn="ctr">
              <a:spcBef>
                <a:spcPts val="0"/>
              </a:spcBef>
              <a:spcAft>
                <a:spcPts val="0"/>
              </a:spcAft>
            </a:pPr>
            <a:endParaRPr lang="ru-RU" sz="2800" dirty="0" smtClean="0">
              <a:latin typeface="Arial"/>
            </a:endParaRPr>
          </a:p>
          <a:p>
            <a:pPr fontAlgn="ctr">
              <a:spcBef>
                <a:spcPts val="0"/>
              </a:spcBef>
              <a:spcAft>
                <a:spcPts val="0"/>
              </a:spcAft>
            </a:pPr>
            <a:endParaRPr lang="ru-RU" sz="2800" dirty="0" smtClean="0">
              <a:latin typeface="Arial"/>
            </a:endParaRPr>
          </a:p>
          <a:p>
            <a:pPr fontAlgn="ctr">
              <a:spcBef>
                <a:spcPts val="0"/>
              </a:spcBef>
              <a:spcAft>
                <a:spcPts val="0"/>
              </a:spcAft>
            </a:pPr>
            <a:endParaRPr lang="ru-RU" sz="2400" dirty="0" smtClean="0">
              <a:latin typeface="Arial"/>
            </a:endParaRPr>
          </a:p>
          <a:p>
            <a:pPr fontAlgn="ctr">
              <a:spcBef>
                <a:spcPts val="0"/>
              </a:spcBef>
              <a:spcAft>
                <a:spcPts val="0"/>
              </a:spcAft>
            </a:pPr>
            <a:endParaRPr lang="ru-RU" sz="2400" dirty="0" smtClean="0">
              <a:latin typeface="Arial"/>
            </a:endParaRPr>
          </a:p>
          <a:p>
            <a:pPr fontAlgn="ctr">
              <a:spcBef>
                <a:spcPts val="0"/>
              </a:spcBef>
              <a:spcAft>
                <a:spcPts val="0"/>
              </a:spcAft>
            </a:pPr>
            <a:endParaRPr lang="ru-RU" sz="2400" dirty="0" smtClean="0">
              <a:latin typeface="Arial"/>
            </a:endParaRPr>
          </a:p>
          <a:p>
            <a:pPr fontAlgn="ctr">
              <a:spcBef>
                <a:spcPts val="0"/>
              </a:spcBef>
              <a:spcAft>
                <a:spcPts val="0"/>
              </a:spcAft>
            </a:pPr>
            <a:endParaRPr lang="ru-RU" sz="2400" dirty="0" smtClean="0">
              <a:latin typeface="Arial"/>
            </a:endParaRPr>
          </a:p>
          <a:p>
            <a:pPr fontAlgn="ctr">
              <a:spcBef>
                <a:spcPts val="0"/>
              </a:spcBef>
              <a:spcAft>
                <a:spcPts val="0"/>
              </a:spcAft>
            </a:pPr>
            <a:endParaRPr lang="ru-RU" sz="2400" dirty="0" smtClean="0">
              <a:latin typeface="Arial"/>
            </a:endParaRPr>
          </a:p>
          <a:p>
            <a:pPr fontAlgn="ctr">
              <a:spcBef>
                <a:spcPts val="0"/>
              </a:spcBef>
              <a:spcAft>
                <a:spcPts val="0"/>
              </a:spcAft>
            </a:pPr>
            <a:endParaRPr lang="ru-RU" sz="2400" dirty="0" smtClean="0">
              <a:latin typeface="Arial"/>
            </a:endParaRPr>
          </a:p>
          <a:p>
            <a:pPr fontAlgn="ctr">
              <a:spcBef>
                <a:spcPts val="0"/>
              </a:spcBef>
              <a:spcAft>
                <a:spcPts val="0"/>
              </a:spcAft>
            </a:pPr>
            <a:endParaRPr lang="ru-RU" sz="2400" dirty="0" smtClean="0">
              <a:latin typeface="Arial"/>
            </a:endParaRPr>
          </a:p>
          <a:p>
            <a:endParaRPr lang="fr-FR" sz="2400" dirty="0"/>
          </a:p>
        </p:txBody>
      </p:sp>
      <p:sp>
        <p:nvSpPr>
          <p:cNvPr id="8" name="Прямоугольник 7"/>
          <p:cNvSpPr/>
          <p:nvPr/>
        </p:nvSpPr>
        <p:spPr>
          <a:xfrm>
            <a:off x="214282" y="117693"/>
            <a:ext cx="8786874" cy="6170920"/>
          </a:xfrm>
          <a:prstGeom prst="rect">
            <a:avLst/>
          </a:prstGeom>
        </p:spPr>
        <p:txBody>
          <a:bodyPr wrap="square">
            <a:spAutoFit/>
          </a:bodyPr>
          <a:lstStyle/>
          <a:p>
            <a:pPr>
              <a:spcAft>
                <a:spcPts val="600"/>
              </a:spcAft>
            </a:pPr>
            <a:r>
              <a:rPr lang="fr-FR" sz="2000" dirty="0" smtClean="0">
                <a:latin typeface="Times New Roman" pitchFamily="18" charset="0"/>
                <a:cs typeface="Times New Roman" pitchFamily="18" charset="0"/>
              </a:rPr>
              <a:t>Je crois que je ferais mieux de vous expliquer.</a:t>
            </a:r>
            <a:endParaRPr lang="ru-RU" sz="2000" dirty="0" smtClean="0">
              <a:latin typeface="Times New Roman" pitchFamily="18" charset="0"/>
              <a:cs typeface="Times New Roman" pitchFamily="18" charset="0"/>
            </a:endParaRPr>
          </a:p>
          <a:p>
            <a:pPr>
              <a:spcAft>
                <a:spcPts val="600"/>
              </a:spcAft>
            </a:pPr>
            <a:r>
              <a:rPr lang="fr-FR" sz="2000" dirty="0" smtClean="0">
                <a:latin typeface="Times New Roman" pitchFamily="18" charset="0"/>
                <a:cs typeface="Times New Roman" pitchFamily="18" charset="0"/>
              </a:rPr>
              <a:t>La A 12 est une route droite, mal éclairée, monotone. </a:t>
            </a:r>
          </a:p>
          <a:p>
            <a:pPr>
              <a:spcAft>
                <a:spcPts val="600"/>
              </a:spcAft>
            </a:pPr>
            <a:r>
              <a:rPr lang="fr-FR" sz="2000" dirty="0" smtClean="0">
                <a:solidFill>
                  <a:srgbClr val="3333FF"/>
                </a:solidFill>
                <a:latin typeface="Times New Roman" pitchFamily="18" charset="0"/>
                <a:cs typeface="Times New Roman" pitchFamily="18" charset="0"/>
              </a:rPr>
              <a:t>Par </a:t>
            </a:r>
            <a:r>
              <a:rPr lang="fr-FR" sz="2000" dirty="0" smtClean="0">
                <a:solidFill>
                  <a:srgbClr val="3333FF"/>
                </a:solidFill>
                <a:latin typeface="Times New Roman" pitchFamily="18" charset="0"/>
                <a:cs typeface="Times New Roman" pitchFamily="18" charset="0"/>
              </a:rPr>
              <a:t>endroits elle traverse la campagne déserte sans aucune maison en vue.</a:t>
            </a:r>
          </a:p>
          <a:p>
            <a:pPr>
              <a:spcAft>
                <a:spcPts val="600"/>
              </a:spcAft>
            </a:pPr>
            <a:r>
              <a:rPr lang="fr-FR" sz="2000" dirty="0" smtClean="0">
                <a:latin typeface="Times New Roman" pitchFamily="18" charset="0"/>
                <a:cs typeface="Times New Roman" pitchFamily="18" charset="0"/>
              </a:rPr>
              <a:t>Nous étions justement dans un de ces endroits déserts. </a:t>
            </a:r>
          </a:p>
          <a:p>
            <a:r>
              <a:rPr lang="fr-FR" sz="2000" dirty="0" smtClean="0">
                <a:solidFill>
                  <a:srgbClr val="00863D"/>
                </a:solidFill>
                <a:latin typeface="Times New Roman" pitchFamily="18" charset="0"/>
                <a:cs typeface="Times New Roman" pitchFamily="18" charset="0"/>
              </a:rPr>
              <a:t>Il n'y avait aucun éclairage public. </a:t>
            </a:r>
            <a:endParaRPr lang="fr-FR" sz="2000" dirty="0" smtClean="0">
              <a:solidFill>
                <a:srgbClr val="00863D"/>
              </a:solidFill>
              <a:latin typeface="Times New Roman" pitchFamily="18" charset="0"/>
              <a:cs typeface="Times New Roman" pitchFamily="18" charset="0"/>
            </a:endParaRPr>
          </a:p>
          <a:p>
            <a:r>
              <a:rPr lang="fr-FR" sz="2000" dirty="0" smtClean="0">
                <a:latin typeface="Times New Roman" pitchFamily="18" charset="0"/>
                <a:cs typeface="Times New Roman" pitchFamily="18" charset="0"/>
              </a:rPr>
              <a:t>C'était </a:t>
            </a:r>
            <a:r>
              <a:rPr lang="fr-FR" sz="2000" dirty="0" smtClean="0">
                <a:latin typeface="Times New Roman" pitchFamily="18" charset="0"/>
                <a:cs typeface="Times New Roman" pitchFamily="18" charset="0"/>
              </a:rPr>
              <a:t>le genre d'endroit où il fallait être timbré pour </a:t>
            </a:r>
            <a:r>
              <a:rPr lang="fr-FR" sz="2000" dirty="0" smtClean="0">
                <a:solidFill>
                  <a:srgbClr val="FF0000"/>
                </a:solidFill>
                <a:latin typeface="Times New Roman" pitchFamily="18" charset="0"/>
                <a:cs typeface="Times New Roman" pitchFamily="18" charset="0"/>
              </a:rPr>
              <a:t>prendre un inconnu en stop</a:t>
            </a:r>
            <a:r>
              <a:rPr lang="fr-FR" sz="2000" dirty="0" smtClean="0">
                <a:latin typeface="Times New Roman" pitchFamily="18" charset="0"/>
                <a:cs typeface="Times New Roman" pitchFamily="18" charset="0"/>
              </a:rPr>
              <a:t>. </a:t>
            </a:r>
            <a:endParaRPr lang="ru-RU" sz="2000" dirty="0" smtClean="0">
              <a:latin typeface="Times New Roman" pitchFamily="18" charset="0"/>
              <a:cs typeface="Times New Roman" pitchFamily="18" charset="0"/>
            </a:endParaRPr>
          </a:p>
          <a:p>
            <a:pPr>
              <a:spcAft>
                <a:spcPts val="600"/>
              </a:spcAft>
            </a:pPr>
            <a:r>
              <a:rPr lang="fr-FR" sz="2000" dirty="0" smtClean="0">
                <a:solidFill>
                  <a:srgbClr val="9900CC"/>
                </a:solidFill>
                <a:latin typeface="Times New Roman" pitchFamily="18" charset="0"/>
                <a:cs typeface="Times New Roman" pitchFamily="18" charset="0"/>
              </a:rPr>
              <a:t>En fait, on roulait à quinze kilomètres d'un asile de fous dangereux qui s’appelle Bellevue. </a:t>
            </a:r>
            <a:endParaRPr lang="fr-FR" sz="2000" dirty="0" smtClean="0">
              <a:solidFill>
                <a:srgbClr val="9900CC"/>
              </a:solidFill>
              <a:latin typeface="Times New Roman" pitchFamily="18" charset="0"/>
              <a:cs typeface="Times New Roman" pitchFamily="18" charset="0"/>
            </a:endParaRPr>
          </a:p>
          <a:p>
            <a:pPr>
              <a:spcAft>
                <a:spcPts val="600"/>
              </a:spcAft>
            </a:pPr>
            <a:r>
              <a:rPr lang="fr-FR" sz="2000" dirty="0" smtClean="0">
                <a:latin typeface="Times New Roman" pitchFamily="18" charset="0"/>
                <a:cs typeface="Times New Roman" pitchFamily="18" charset="0"/>
              </a:rPr>
              <a:t>C'est </a:t>
            </a:r>
            <a:r>
              <a:rPr lang="fr-FR" sz="2000" dirty="0" smtClean="0">
                <a:latin typeface="Times New Roman" pitchFamily="18" charset="0"/>
                <a:cs typeface="Times New Roman" pitchFamily="18" charset="0"/>
              </a:rPr>
              <a:t>une bâtisse grande et laide, avec un mur d'enceinte de quinze mètres de haut surmonté de barbelés, et un portail en fer à ouverture électrique.</a:t>
            </a:r>
          </a:p>
          <a:p>
            <a:pPr>
              <a:spcAft>
                <a:spcPts val="600"/>
              </a:spcAft>
            </a:pPr>
            <a:r>
              <a:rPr lang="fr-FR" sz="2000" dirty="0" smtClean="0">
                <a:latin typeface="Times New Roman" pitchFamily="18" charset="0"/>
                <a:cs typeface="Times New Roman" pitchFamily="18" charset="0"/>
              </a:rPr>
              <a:t> </a:t>
            </a:r>
            <a:r>
              <a:rPr lang="fr-FR" sz="2000" dirty="0" smtClean="0">
                <a:latin typeface="Times New Roman" pitchFamily="18" charset="0"/>
                <a:cs typeface="Times New Roman" pitchFamily="18" charset="0"/>
              </a:rPr>
              <a:t> _____ (4) </a:t>
            </a:r>
            <a:r>
              <a:rPr lang="fr-FR" sz="2000" dirty="0" smtClean="0">
                <a:solidFill>
                  <a:srgbClr val="660066"/>
                </a:solidFill>
                <a:latin typeface="Times New Roman" pitchFamily="18" charset="0"/>
                <a:cs typeface="Times New Roman" pitchFamily="18" charset="0"/>
              </a:rPr>
              <a:t> le nom actuel de l’établissement</a:t>
            </a:r>
          </a:p>
          <a:p>
            <a:pPr>
              <a:spcAft>
                <a:spcPts val="600"/>
              </a:spcAft>
            </a:pPr>
            <a:r>
              <a:rPr lang="fr-FR" sz="2000" dirty="0" smtClean="0">
                <a:latin typeface="Times New Roman" pitchFamily="18" charset="0"/>
                <a:cs typeface="Times New Roman" pitchFamily="18" charset="0"/>
              </a:rPr>
              <a:t>Autrefois </a:t>
            </a:r>
            <a:r>
              <a:rPr lang="fr-FR" sz="2000" dirty="0" smtClean="0">
                <a:solidFill>
                  <a:srgbClr val="FF0000"/>
                </a:solidFill>
                <a:latin typeface="Times New Roman" pitchFamily="18" charset="0"/>
                <a:cs typeface="Times New Roman" pitchFamily="18" charset="0"/>
              </a:rPr>
              <a:t>l'établissement s'appelait Prison </a:t>
            </a:r>
            <a:r>
              <a:rPr lang="fr-FR" sz="2000" dirty="0" smtClean="0">
                <a:latin typeface="Times New Roman" pitchFamily="18" charset="0"/>
                <a:cs typeface="Times New Roman" pitchFamily="18" charset="0"/>
              </a:rPr>
              <a:t>de Haute Sécurité pour </a:t>
            </a:r>
            <a:r>
              <a:rPr lang="fr-FR" sz="2000" dirty="0" smtClean="0">
                <a:solidFill>
                  <a:srgbClr val="FF0000"/>
                </a:solidFill>
                <a:latin typeface="Times New Roman" pitchFamily="18" charset="0"/>
                <a:cs typeface="Times New Roman" pitchFamily="18" charset="0"/>
              </a:rPr>
              <a:t>Aliénés Criminels. </a:t>
            </a:r>
            <a:endParaRPr lang="ru-RU" sz="2000" dirty="0" smtClean="0">
              <a:solidFill>
                <a:srgbClr val="FF0000"/>
              </a:solidFill>
              <a:latin typeface="Times New Roman" pitchFamily="18" charset="0"/>
              <a:cs typeface="Times New Roman" pitchFamily="18" charset="0"/>
            </a:endParaRPr>
          </a:p>
          <a:p>
            <a:pPr>
              <a:spcAft>
                <a:spcPts val="600"/>
              </a:spcAft>
            </a:pPr>
            <a:r>
              <a:rPr lang="fr-FR" sz="2000" dirty="0" smtClean="0">
                <a:latin typeface="Times New Roman" pitchFamily="18" charset="0"/>
                <a:cs typeface="Times New Roman" pitchFamily="18" charset="0"/>
              </a:rPr>
              <a:t>_____ </a:t>
            </a:r>
            <a:r>
              <a:rPr lang="fr-FR" sz="2000" dirty="0" smtClean="0">
                <a:latin typeface="Times New Roman" pitchFamily="18" charset="0"/>
                <a:cs typeface="Times New Roman" pitchFamily="18" charset="0"/>
              </a:rPr>
              <a:t>(5)</a:t>
            </a:r>
          </a:p>
          <a:p>
            <a:pPr>
              <a:spcAft>
                <a:spcPts val="600"/>
              </a:spcAft>
            </a:pPr>
            <a:r>
              <a:rPr lang="fr-FR" sz="2000" dirty="0" smtClean="0">
                <a:latin typeface="Times New Roman" pitchFamily="18" charset="0"/>
                <a:cs typeface="Times New Roman" pitchFamily="18" charset="0"/>
              </a:rPr>
              <a:t>On doit se dire que peut-être - juste peut-être - il a pu se produire une évasion ce soir-là. </a:t>
            </a:r>
          </a:p>
          <a:p>
            <a:pPr>
              <a:spcAft>
                <a:spcPts val="600"/>
              </a:spcAft>
            </a:pPr>
            <a:r>
              <a:rPr lang="fr-FR" sz="2000" dirty="0" smtClean="0">
                <a:latin typeface="Times New Roman" pitchFamily="18" charset="0"/>
                <a:cs typeface="Times New Roman" pitchFamily="18" charset="0"/>
              </a:rPr>
              <a:t>_____ (6)</a:t>
            </a:r>
          </a:p>
          <a:p>
            <a:pPr>
              <a:spcAft>
                <a:spcPts val="600"/>
              </a:spcAft>
            </a:pPr>
            <a:r>
              <a:rPr lang="fr-FR" sz="2000" dirty="0" smtClean="0">
                <a:latin typeface="Times New Roman" pitchFamily="18" charset="0"/>
                <a:cs typeface="Times New Roman" pitchFamily="18" charset="0"/>
              </a:rPr>
              <a:t>Dans ce cas, peu importe qu'il pleuve.</a:t>
            </a:r>
            <a:endParaRPr lang="ru-RU" sz="2000" dirty="0">
              <a:latin typeface="Times New Roman" pitchFamily="18" charset="0"/>
              <a:cs typeface="Times New Roman" pitchFamily="18" charset="0"/>
            </a:endParaRPr>
          </a:p>
        </p:txBody>
      </p:sp>
      <p:cxnSp>
        <p:nvCxnSpPr>
          <p:cNvPr id="5" name="Прямая со стрелкой 4"/>
          <p:cNvCxnSpPr/>
          <p:nvPr/>
        </p:nvCxnSpPr>
        <p:spPr>
          <a:xfrm rot="10800000">
            <a:off x="2500298" y="4000504"/>
            <a:ext cx="1000132" cy="142876"/>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ext Box 2"/>
          <p:cNvSpPr txBox="1">
            <a:spLocks noChangeArrowheads="1"/>
          </p:cNvSpPr>
          <p:nvPr/>
        </p:nvSpPr>
        <p:spPr bwMode="auto">
          <a:xfrm>
            <a:off x="179388" y="188913"/>
            <a:ext cx="8713787" cy="457200"/>
          </a:xfrm>
          <a:prstGeom prst="rect">
            <a:avLst/>
          </a:prstGeom>
          <a:noFill/>
          <a:ln w="9525">
            <a:noFill/>
            <a:miter lim="800000"/>
            <a:headEnd/>
            <a:tailEnd/>
          </a:ln>
        </p:spPr>
        <p:txBody>
          <a:bodyPr>
            <a:spAutoFit/>
          </a:bodyPr>
          <a:lstStyle/>
          <a:p>
            <a:endParaRPr lang="ru-RU" sz="2400"/>
          </a:p>
        </p:txBody>
      </p:sp>
      <p:sp>
        <p:nvSpPr>
          <p:cNvPr id="6147" name="Rectangle 228"/>
          <p:cNvSpPr>
            <a:spLocks noChangeArrowheads="1"/>
          </p:cNvSpPr>
          <p:nvPr/>
        </p:nvSpPr>
        <p:spPr bwMode="auto">
          <a:xfrm>
            <a:off x="285720" y="357167"/>
            <a:ext cx="8640762" cy="6063198"/>
          </a:xfrm>
          <a:prstGeom prst="rect">
            <a:avLst/>
          </a:prstGeom>
          <a:noFill/>
          <a:ln w="9525">
            <a:noFill/>
            <a:miter lim="800000"/>
            <a:headEnd/>
            <a:tailEnd/>
          </a:ln>
        </p:spPr>
        <p:txBody>
          <a:bodyPr wrap="square" anchor="ctr">
            <a:spAutoFit/>
          </a:bodyPr>
          <a:lstStyle/>
          <a:p>
            <a:pPr fontAlgn="ctr">
              <a:spcBef>
                <a:spcPts val="0"/>
              </a:spcBef>
              <a:spcAft>
                <a:spcPts val="0"/>
              </a:spcAft>
            </a:pPr>
            <a:endParaRPr lang="ru-RU" sz="2800" dirty="0" smtClean="0">
              <a:latin typeface="Arial"/>
            </a:endParaRPr>
          </a:p>
          <a:p>
            <a:pPr fontAlgn="ctr">
              <a:spcBef>
                <a:spcPts val="0"/>
              </a:spcBef>
              <a:spcAft>
                <a:spcPts val="0"/>
              </a:spcAft>
            </a:pPr>
            <a:endParaRPr lang="ru-RU" sz="2800" dirty="0" smtClean="0">
              <a:latin typeface="Arial"/>
            </a:endParaRPr>
          </a:p>
          <a:p>
            <a:pPr fontAlgn="ctr">
              <a:spcBef>
                <a:spcPts val="0"/>
              </a:spcBef>
              <a:spcAft>
                <a:spcPts val="0"/>
              </a:spcAft>
            </a:pPr>
            <a:endParaRPr lang="ru-RU" sz="2800" dirty="0" smtClean="0">
              <a:latin typeface="Arial"/>
            </a:endParaRPr>
          </a:p>
          <a:p>
            <a:pPr fontAlgn="ctr">
              <a:spcBef>
                <a:spcPts val="0"/>
              </a:spcBef>
              <a:spcAft>
                <a:spcPts val="0"/>
              </a:spcAft>
            </a:pPr>
            <a:endParaRPr lang="ru-RU" sz="2800" dirty="0" smtClean="0">
              <a:latin typeface="Arial"/>
            </a:endParaRPr>
          </a:p>
          <a:p>
            <a:pPr fontAlgn="ctr">
              <a:spcBef>
                <a:spcPts val="0"/>
              </a:spcBef>
              <a:spcAft>
                <a:spcPts val="0"/>
              </a:spcAft>
            </a:pPr>
            <a:endParaRPr lang="ru-RU" sz="2800" dirty="0" smtClean="0">
              <a:latin typeface="Arial"/>
            </a:endParaRPr>
          </a:p>
          <a:p>
            <a:pPr fontAlgn="ctr">
              <a:spcBef>
                <a:spcPts val="0"/>
              </a:spcBef>
              <a:spcAft>
                <a:spcPts val="0"/>
              </a:spcAft>
            </a:pPr>
            <a:endParaRPr lang="ru-RU" sz="2800" dirty="0" smtClean="0">
              <a:latin typeface="Arial"/>
            </a:endParaRPr>
          </a:p>
          <a:p>
            <a:pPr fontAlgn="ctr">
              <a:spcBef>
                <a:spcPts val="0"/>
              </a:spcBef>
              <a:spcAft>
                <a:spcPts val="0"/>
              </a:spcAft>
            </a:pPr>
            <a:endParaRPr lang="ru-RU" sz="2800" dirty="0" smtClean="0">
              <a:latin typeface="Arial"/>
            </a:endParaRPr>
          </a:p>
          <a:p>
            <a:pPr fontAlgn="ctr">
              <a:spcBef>
                <a:spcPts val="0"/>
              </a:spcBef>
              <a:spcAft>
                <a:spcPts val="0"/>
              </a:spcAft>
            </a:pPr>
            <a:endParaRPr lang="ru-RU" sz="2400" dirty="0" smtClean="0">
              <a:latin typeface="Arial"/>
            </a:endParaRPr>
          </a:p>
          <a:p>
            <a:pPr fontAlgn="ctr">
              <a:spcBef>
                <a:spcPts val="0"/>
              </a:spcBef>
              <a:spcAft>
                <a:spcPts val="0"/>
              </a:spcAft>
            </a:pPr>
            <a:endParaRPr lang="ru-RU" sz="2400" dirty="0" smtClean="0">
              <a:latin typeface="Arial"/>
            </a:endParaRPr>
          </a:p>
          <a:p>
            <a:pPr fontAlgn="ctr">
              <a:spcBef>
                <a:spcPts val="0"/>
              </a:spcBef>
              <a:spcAft>
                <a:spcPts val="0"/>
              </a:spcAft>
            </a:pPr>
            <a:endParaRPr lang="ru-RU" sz="2400" dirty="0" smtClean="0">
              <a:latin typeface="Arial"/>
            </a:endParaRPr>
          </a:p>
          <a:p>
            <a:pPr fontAlgn="ctr">
              <a:spcBef>
                <a:spcPts val="0"/>
              </a:spcBef>
              <a:spcAft>
                <a:spcPts val="0"/>
              </a:spcAft>
            </a:pPr>
            <a:endParaRPr lang="ru-RU" sz="2400" dirty="0" smtClean="0">
              <a:latin typeface="Arial"/>
            </a:endParaRPr>
          </a:p>
          <a:p>
            <a:pPr fontAlgn="ctr">
              <a:spcBef>
                <a:spcPts val="0"/>
              </a:spcBef>
              <a:spcAft>
                <a:spcPts val="0"/>
              </a:spcAft>
            </a:pPr>
            <a:endParaRPr lang="ru-RU" sz="2400" dirty="0" smtClean="0">
              <a:latin typeface="Arial"/>
            </a:endParaRPr>
          </a:p>
          <a:p>
            <a:pPr fontAlgn="ctr">
              <a:spcBef>
                <a:spcPts val="0"/>
              </a:spcBef>
              <a:spcAft>
                <a:spcPts val="0"/>
              </a:spcAft>
            </a:pPr>
            <a:endParaRPr lang="ru-RU" sz="2400" dirty="0" smtClean="0">
              <a:latin typeface="Arial"/>
            </a:endParaRPr>
          </a:p>
          <a:p>
            <a:pPr fontAlgn="ctr">
              <a:spcBef>
                <a:spcPts val="0"/>
              </a:spcBef>
              <a:spcAft>
                <a:spcPts val="0"/>
              </a:spcAft>
            </a:pPr>
            <a:endParaRPr lang="ru-RU" sz="2400" dirty="0" smtClean="0">
              <a:latin typeface="Arial"/>
            </a:endParaRPr>
          </a:p>
          <a:p>
            <a:endParaRPr lang="fr-FR" sz="2400" dirty="0"/>
          </a:p>
        </p:txBody>
      </p:sp>
      <p:sp>
        <p:nvSpPr>
          <p:cNvPr id="6" name="Прямоугольник 5"/>
          <p:cNvSpPr/>
          <p:nvPr/>
        </p:nvSpPr>
        <p:spPr>
          <a:xfrm>
            <a:off x="285720" y="214290"/>
            <a:ext cx="8715436" cy="4247317"/>
          </a:xfrm>
          <a:prstGeom prst="rect">
            <a:avLst/>
          </a:prstGeom>
        </p:spPr>
        <p:txBody>
          <a:bodyPr wrap="square">
            <a:spAutoFit/>
          </a:bodyPr>
          <a:lstStyle/>
          <a:p>
            <a:pPr>
              <a:spcAft>
                <a:spcPts val="600"/>
              </a:spcAft>
            </a:pPr>
            <a:r>
              <a:rPr lang="fr-FR" sz="2400" dirty="0" smtClean="0">
                <a:latin typeface="Times New Roman" pitchFamily="18" charset="0"/>
                <a:cs typeface="Times New Roman" pitchFamily="18" charset="0"/>
              </a:rPr>
              <a:t>A</a:t>
            </a:r>
            <a:r>
              <a:rPr lang="fr-FR" sz="2400" dirty="0" smtClean="0">
                <a:latin typeface="Times New Roman" pitchFamily="18" charset="0"/>
                <a:cs typeface="Times New Roman" pitchFamily="18" charset="0"/>
              </a:rPr>
              <a:t>. Quoi qu'il arrive, on ne s’arrête pas</a:t>
            </a:r>
            <a:r>
              <a:rPr lang="fr-FR" sz="2400" dirty="0" smtClean="0">
                <a:latin typeface="Times New Roman" pitchFamily="18" charset="0"/>
                <a:cs typeface="Times New Roman" pitchFamily="18" charset="0"/>
              </a:rPr>
              <a:t>.</a:t>
            </a:r>
            <a:endParaRPr lang="ru-RU" sz="2400" dirty="0" smtClean="0">
              <a:latin typeface="Times New Roman" pitchFamily="18" charset="0"/>
              <a:cs typeface="Times New Roman" pitchFamily="18" charset="0"/>
            </a:endParaRPr>
          </a:p>
          <a:p>
            <a:pPr>
              <a:spcAft>
                <a:spcPts val="600"/>
              </a:spcAft>
            </a:pPr>
            <a:r>
              <a:rPr lang="fr-FR" sz="2400" dirty="0" smtClean="0">
                <a:latin typeface="Times New Roman" pitchFamily="18" charset="0"/>
                <a:cs typeface="Times New Roman" pitchFamily="18" charset="0"/>
              </a:rPr>
              <a:t>B. Ce n’est donc pas l’endroit, comme j’ai déjà dit, où on s’arrête dans l'obscurité pour prendre en stop quelqu'un qu’on n'a jamais vu</a:t>
            </a:r>
            <a:r>
              <a:rPr lang="fr-FR" sz="2400" dirty="0" smtClean="0">
                <a:latin typeface="Times New Roman" pitchFamily="18" charset="0"/>
                <a:cs typeface="Times New Roman" pitchFamily="18" charset="0"/>
              </a:rPr>
              <a:t>.</a:t>
            </a:r>
            <a:endParaRPr lang="ru-RU" sz="2400" dirty="0" smtClean="0">
              <a:latin typeface="Times New Roman" pitchFamily="18" charset="0"/>
              <a:cs typeface="Times New Roman" pitchFamily="18" charset="0"/>
            </a:endParaRPr>
          </a:p>
          <a:p>
            <a:pPr>
              <a:spcAft>
                <a:spcPts val="600"/>
              </a:spcAft>
            </a:pPr>
            <a:r>
              <a:rPr lang="fr-FR" sz="2400" dirty="0" smtClean="0">
                <a:latin typeface="Times New Roman" pitchFamily="18" charset="0"/>
                <a:cs typeface="Times New Roman" pitchFamily="18" charset="0"/>
              </a:rPr>
              <a:t>D</a:t>
            </a:r>
            <a:r>
              <a:rPr lang="fr-FR" sz="2400" dirty="0" smtClean="0">
                <a:latin typeface="Times New Roman" pitchFamily="18" charset="0"/>
                <a:cs typeface="Times New Roman" pitchFamily="18" charset="0"/>
              </a:rPr>
              <a:t>. Peut-être qu'un des fous a tranché la gorge d'un gardien et s'est enfui dans la nuit. </a:t>
            </a:r>
            <a:endParaRPr lang="ru-RU" sz="2400" dirty="0" smtClean="0">
              <a:latin typeface="Times New Roman" pitchFamily="18" charset="0"/>
              <a:cs typeface="Times New Roman" pitchFamily="18" charset="0"/>
            </a:endParaRPr>
          </a:p>
          <a:p>
            <a:pPr>
              <a:spcAft>
                <a:spcPts val="600"/>
              </a:spcAft>
            </a:pPr>
            <a:r>
              <a:rPr lang="fr-FR" sz="2400" dirty="0" smtClean="0">
                <a:latin typeface="Times New Roman" pitchFamily="18" charset="0"/>
                <a:cs typeface="Times New Roman" pitchFamily="18" charset="0"/>
              </a:rPr>
              <a:t>E. Ipswich se trouvait à une trentaine de kilomètres de là. </a:t>
            </a:r>
            <a:endParaRPr lang="ru-RU" sz="2400" dirty="0" smtClean="0">
              <a:latin typeface="Times New Roman" pitchFamily="18" charset="0"/>
              <a:cs typeface="Times New Roman" pitchFamily="18" charset="0"/>
            </a:endParaRPr>
          </a:p>
          <a:p>
            <a:pPr>
              <a:spcAft>
                <a:spcPts val="600"/>
              </a:spcAft>
            </a:pPr>
            <a:r>
              <a:rPr lang="fr-FR" sz="2400" dirty="0" smtClean="0">
                <a:solidFill>
                  <a:srgbClr val="FF0000"/>
                </a:solidFill>
                <a:latin typeface="Times New Roman" pitchFamily="18" charset="0"/>
                <a:cs typeface="Times New Roman" pitchFamily="18" charset="0"/>
              </a:rPr>
              <a:t>G. Le nom est récent</a:t>
            </a:r>
            <a:r>
              <a:rPr lang="fr-FR" sz="2400" dirty="0" smtClean="0">
                <a:solidFill>
                  <a:srgbClr val="FF0000"/>
                </a:solidFill>
                <a:latin typeface="Times New Roman" pitchFamily="18" charset="0"/>
                <a:cs typeface="Times New Roman" pitchFamily="18" charset="0"/>
              </a:rPr>
              <a:t>.</a:t>
            </a:r>
            <a:endParaRPr lang="ru-RU" sz="2400" dirty="0" smtClean="0">
              <a:solidFill>
                <a:srgbClr val="FF0000"/>
              </a:solidFill>
              <a:latin typeface="Times New Roman" pitchFamily="18" charset="0"/>
              <a:cs typeface="Times New Roman" pitchFamily="18" charset="0"/>
            </a:endParaRPr>
          </a:p>
          <a:p>
            <a:pPr>
              <a:spcAft>
                <a:spcPts val="600"/>
              </a:spcAft>
            </a:pPr>
            <a:r>
              <a:rPr lang="fr-FR" sz="2400" dirty="0" smtClean="0">
                <a:latin typeface="Times New Roman" pitchFamily="18" charset="0"/>
                <a:cs typeface="Times New Roman" pitchFamily="18" charset="0"/>
              </a:rPr>
              <a:t>H. Garés sur le bas-côté, nous devions être pratiquement invisibles des autres voitures qui passaient à toute vitesse. </a:t>
            </a:r>
            <a:endParaRPr lang="ru-RU" sz="2400" dirty="0" smtClean="0">
              <a:latin typeface="Times New Roman" pitchFamily="18" charset="0"/>
              <a:cs typeface="Times New Roman" pitchFamily="18" charset="0"/>
            </a:endParaRPr>
          </a:p>
          <a:p>
            <a:endParaRPr lang="ru-RU" sz="2400" dirty="0">
              <a:solidFill>
                <a:srgbClr val="FF000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ext Box 2"/>
          <p:cNvSpPr txBox="1">
            <a:spLocks noChangeArrowheads="1"/>
          </p:cNvSpPr>
          <p:nvPr/>
        </p:nvSpPr>
        <p:spPr bwMode="auto">
          <a:xfrm>
            <a:off x="179388" y="188913"/>
            <a:ext cx="8713787" cy="457200"/>
          </a:xfrm>
          <a:prstGeom prst="rect">
            <a:avLst/>
          </a:prstGeom>
          <a:noFill/>
          <a:ln w="9525">
            <a:noFill/>
            <a:miter lim="800000"/>
            <a:headEnd/>
            <a:tailEnd/>
          </a:ln>
        </p:spPr>
        <p:txBody>
          <a:bodyPr>
            <a:spAutoFit/>
          </a:bodyPr>
          <a:lstStyle/>
          <a:p>
            <a:endParaRPr lang="ru-RU" sz="2400"/>
          </a:p>
        </p:txBody>
      </p:sp>
      <p:sp>
        <p:nvSpPr>
          <p:cNvPr id="6147" name="Rectangle 228"/>
          <p:cNvSpPr>
            <a:spLocks noChangeArrowheads="1"/>
          </p:cNvSpPr>
          <p:nvPr/>
        </p:nvSpPr>
        <p:spPr bwMode="auto">
          <a:xfrm>
            <a:off x="285720" y="357167"/>
            <a:ext cx="8640762" cy="6063198"/>
          </a:xfrm>
          <a:prstGeom prst="rect">
            <a:avLst/>
          </a:prstGeom>
          <a:noFill/>
          <a:ln w="9525">
            <a:noFill/>
            <a:miter lim="800000"/>
            <a:headEnd/>
            <a:tailEnd/>
          </a:ln>
        </p:spPr>
        <p:txBody>
          <a:bodyPr wrap="square" anchor="ctr">
            <a:spAutoFit/>
          </a:bodyPr>
          <a:lstStyle/>
          <a:p>
            <a:pPr fontAlgn="ctr">
              <a:spcBef>
                <a:spcPts val="0"/>
              </a:spcBef>
              <a:spcAft>
                <a:spcPts val="0"/>
              </a:spcAft>
            </a:pPr>
            <a:endParaRPr lang="ru-RU" sz="2800" dirty="0" smtClean="0">
              <a:latin typeface="Arial"/>
            </a:endParaRPr>
          </a:p>
          <a:p>
            <a:pPr fontAlgn="ctr">
              <a:spcBef>
                <a:spcPts val="0"/>
              </a:spcBef>
              <a:spcAft>
                <a:spcPts val="0"/>
              </a:spcAft>
            </a:pPr>
            <a:endParaRPr lang="ru-RU" sz="2800" dirty="0" smtClean="0">
              <a:latin typeface="Arial"/>
            </a:endParaRPr>
          </a:p>
          <a:p>
            <a:pPr fontAlgn="ctr">
              <a:spcBef>
                <a:spcPts val="0"/>
              </a:spcBef>
              <a:spcAft>
                <a:spcPts val="0"/>
              </a:spcAft>
            </a:pPr>
            <a:endParaRPr lang="ru-RU" sz="2800" dirty="0" smtClean="0">
              <a:latin typeface="Arial"/>
            </a:endParaRPr>
          </a:p>
          <a:p>
            <a:pPr fontAlgn="ctr">
              <a:spcBef>
                <a:spcPts val="0"/>
              </a:spcBef>
              <a:spcAft>
                <a:spcPts val="0"/>
              </a:spcAft>
            </a:pPr>
            <a:endParaRPr lang="ru-RU" sz="2800" dirty="0" smtClean="0">
              <a:latin typeface="Arial"/>
            </a:endParaRPr>
          </a:p>
          <a:p>
            <a:pPr fontAlgn="ctr">
              <a:spcBef>
                <a:spcPts val="0"/>
              </a:spcBef>
              <a:spcAft>
                <a:spcPts val="0"/>
              </a:spcAft>
            </a:pPr>
            <a:endParaRPr lang="ru-RU" sz="2800" dirty="0" smtClean="0">
              <a:latin typeface="Arial"/>
            </a:endParaRPr>
          </a:p>
          <a:p>
            <a:pPr fontAlgn="ctr">
              <a:spcBef>
                <a:spcPts val="0"/>
              </a:spcBef>
              <a:spcAft>
                <a:spcPts val="0"/>
              </a:spcAft>
            </a:pPr>
            <a:endParaRPr lang="ru-RU" sz="2800" dirty="0" smtClean="0">
              <a:latin typeface="Arial"/>
            </a:endParaRPr>
          </a:p>
          <a:p>
            <a:pPr fontAlgn="ctr">
              <a:spcBef>
                <a:spcPts val="0"/>
              </a:spcBef>
              <a:spcAft>
                <a:spcPts val="0"/>
              </a:spcAft>
            </a:pPr>
            <a:endParaRPr lang="ru-RU" sz="2800" dirty="0" smtClean="0">
              <a:latin typeface="Arial"/>
            </a:endParaRPr>
          </a:p>
          <a:p>
            <a:pPr fontAlgn="ctr">
              <a:spcBef>
                <a:spcPts val="0"/>
              </a:spcBef>
              <a:spcAft>
                <a:spcPts val="0"/>
              </a:spcAft>
            </a:pPr>
            <a:endParaRPr lang="ru-RU" sz="2400" dirty="0" smtClean="0">
              <a:latin typeface="Arial"/>
            </a:endParaRPr>
          </a:p>
          <a:p>
            <a:pPr fontAlgn="ctr">
              <a:spcBef>
                <a:spcPts val="0"/>
              </a:spcBef>
              <a:spcAft>
                <a:spcPts val="0"/>
              </a:spcAft>
            </a:pPr>
            <a:endParaRPr lang="ru-RU" sz="2400" dirty="0" smtClean="0">
              <a:latin typeface="Arial"/>
            </a:endParaRPr>
          </a:p>
          <a:p>
            <a:pPr fontAlgn="ctr">
              <a:spcBef>
                <a:spcPts val="0"/>
              </a:spcBef>
              <a:spcAft>
                <a:spcPts val="0"/>
              </a:spcAft>
            </a:pPr>
            <a:endParaRPr lang="ru-RU" sz="2400" dirty="0" smtClean="0">
              <a:latin typeface="Arial"/>
            </a:endParaRPr>
          </a:p>
          <a:p>
            <a:pPr fontAlgn="ctr">
              <a:spcBef>
                <a:spcPts val="0"/>
              </a:spcBef>
              <a:spcAft>
                <a:spcPts val="0"/>
              </a:spcAft>
            </a:pPr>
            <a:endParaRPr lang="ru-RU" sz="2400" dirty="0" smtClean="0">
              <a:latin typeface="Arial"/>
            </a:endParaRPr>
          </a:p>
          <a:p>
            <a:pPr fontAlgn="ctr">
              <a:spcBef>
                <a:spcPts val="0"/>
              </a:spcBef>
              <a:spcAft>
                <a:spcPts val="0"/>
              </a:spcAft>
            </a:pPr>
            <a:endParaRPr lang="ru-RU" sz="2400" dirty="0" smtClean="0">
              <a:latin typeface="Arial"/>
            </a:endParaRPr>
          </a:p>
          <a:p>
            <a:pPr fontAlgn="ctr">
              <a:spcBef>
                <a:spcPts val="0"/>
              </a:spcBef>
              <a:spcAft>
                <a:spcPts val="0"/>
              </a:spcAft>
            </a:pPr>
            <a:endParaRPr lang="ru-RU" sz="2400" dirty="0" smtClean="0">
              <a:latin typeface="Arial"/>
            </a:endParaRPr>
          </a:p>
          <a:p>
            <a:pPr fontAlgn="ctr">
              <a:spcBef>
                <a:spcPts val="0"/>
              </a:spcBef>
              <a:spcAft>
                <a:spcPts val="0"/>
              </a:spcAft>
            </a:pPr>
            <a:endParaRPr lang="ru-RU" sz="2400" dirty="0" smtClean="0">
              <a:latin typeface="Arial"/>
            </a:endParaRPr>
          </a:p>
          <a:p>
            <a:endParaRPr lang="fr-FR" sz="2400" dirty="0"/>
          </a:p>
        </p:txBody>
      </p:sp>
      <p:graphicFrame>
        <p:nvGraphicFramePr>
          <p:cNvPr id="4551" name="Group 455"/>
          <p:cNvGraphicFramePr>
            <a:graphicFrameLocks noGrp="1"/>
          </p:cNvGraphicFramePr>
          <p:nvPr/>
        </p:nvGraphicFramePr>
        <p:xfrm>
          <a:off x="214282" y="3286124"/>
          <a:ext cx="8715436" cy="607223"/>
        </p:xfrm>
        <a:graphic>
          <a:graphicData uri="http://schemas.openxmlformats.org/drawingml/2006/table">
            <a:tbl>
              <a:tblPr/>
              <a:tblGrid>
                <a:gridCol w="363143"/>
                <a:gridCol w="2110974"/>
                <a:gridCol w="2060729"/>
                <a:gridCol w="1913151"/>
                <a:gridCol w="2267439"/>
              </a:tblGrid>
              <a:tr h="607223">
                <a:tc>
                  <a:txBody>
                    <a:bodyPr/>
                    <a:lstStyle/>
                    <a:p>
                      <a:pPr marL="0" indent="0" algn="l">
                        <a:spcBef>
                          <a:spcPts val="200"/>
                        </a:spcBef>
                        <a:spcAft>
                          <a:spcPts val="200"/>
                        </a:spcAft>
                      </a:pPr>
                      <a:r>
                        <a:rPr lang="fr-FR" sz="2800" b="1" dirty="0">
                          <a:latin typeface="Times New Roman"/>
                          <a:ea typeface="Calibri"/>
                          <a:cs typeface="Times New Roman"/>
                        </a:rPr>
                        <a:t>1</a:t>
                      </a:r>
                      <a:endParaRPr lang="ru-RU" sz="28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70485">
                        <a:spcBef>
                          <a:spcPts val="200"/>
                        </a:spcBef>
                        <a:spcAft>
                          <a:spcPts val="480"/>
                        </a:spcAft>
                      </a:pPr>
                      <a:r>
                        <a:rPr lang="ru-RU" sz="2800">
                          <a:latin typeface="Times New Roman"/>
                          <a:ea typeface="Calibri"/>
                          <a:cs typeface="Times New Roman"/>
                        </a:rPr>
                        <a:t>А</a:t>
                      </a:r>
                      <a:r>
                        <a:rPr lang="fr-FR" sz="2800">
                          <a:latin typeface="Times New Roman"/>
                          <a:ea typeface="Calibri"/>
                          <a:cs typeface="Times New Roman"/>
                        </a:rPr>
                        <a:t>. l’y</a:t>
                      </a:r>
                      <a:endParaRPr lang="ru-RU" sz="2800">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21590">
                        <a:spcBef>
                          <a:spcPts val="200"/>
                        </a:spcBef>
                        <a:spcAft>
                          <a:spcPts val="480"/>
                        </a:spcAft>
                      </a:pPr>
                      <a:r>
                        <a:rPr lang="fr-FR" sz="2800" dirty="0">
                          <a:latin typeface="Times New Roman"/>
                          <a:ea typeface="Calibri"/>
                          <a:cs typeface="Times New Roman"/>
                        </a:rPr>
                        <a:t>B. </a:t>
                      </a:r>
                      <a:r>
                        <a:rPr lang="fr-FR" sz="2800" dirty="0" smtClean="0">
                          <a:latin typeface="Times New Roman"/>
                          <a:ea typeface="Calibri"/>
                          <a:cs typeface="Times New Roman"/>
                        </a:rPr>
                        <a:t>l’en</a:t>
                      </a:r>
                      <a:endParaRPr lang="ru-RU" sz="2800" dirty="0">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2385">
                        <a:spcBef>
                          <a:spcPts val="200"/>
                        </a:spcBef>
                        <a:spcAft>
                          <a:spcPts val="480"/>
                        </a:spcAft>
                      </a:pPr>
                      <a:r>
                        <a:rPr lang="fr-FR" sz="2800">
                          <a:latin typeface="Times New Roman"/>
                          <a:ea typeface="Calibri"/>
                          <a:cs typeface="Times New Roman"/>
                        </a:rPr>
                        <a:t>C. le</a:t>
                      </a:r>
                      <a:endParaRPr lang="ru-RU" sz="2800">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2385">
                        <a:spcBef>
                          <a:spcPts val="200"/>
                        </a:spcBef>
                        <a:spcAft>
                          <a:spcPts val="480"/>
                        </a:spcAft>
                      </a:pPr>
                      <a:r>
                        <a:rPr lang="fr-FR" sz="2800" dirty="0">
                          <a:latin typeface="Times New Roman"/>
                          <a:ea typeface="Calibri"/>
                          <a:cs typeface="Times New Roman"/>
                        </a:rPr>
                        <a:t>D. lui en</a:t>
                      </a:r>
                      <a:endParaRPr lang="ru-RU" sz="2800" dirty="0">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8" name="Прямоугольник 7"/>
          <p:cNvSpPr/>
          <p:nvPr/>
        </p:nvSpPr>
        <p:spPr>
          <a:xfrm>
            <a:off x="285720" y="357166"/>
            <a:ext cx="8501122" cy="2246769"/>
          </a:xfrm>
          <a:prstGeom prst="rect">
            <a:avLst/>
          </a:prstGeom>
        </p:spPr>
        <p:txBody>
          <a:bodyPr wrap="square">
            <a:spAutoFit/>
          </a:bodyPr>
          <a:lstStyle/>
          <a:p>
            <a:r>
              <a:rPr lang="fr-FR" sz="2800" dirty="0" smtClean="0">
                <a:latin typeface="Times New Roman" pitchFamily="18" charset="0"/>
                <a:cs typeface="Times New Roman" pitchFamily="18" charset="0"/>
              </a:rPr>
              <a:t>Pourquoi a-t-il fallu que mon père arrête la voiture ? J'ai pourtant essayé de _____ (1) dissuader. Je savais que c'était une _____(2) idée. Évidemment il ne m'a pas écouté. _____ (3) parents n'écoutent jamais. Rien de tout cela ne _____ (4) produit s'il avait continué de rouler.</a:t>
            </a:r>
            <a:endParaRPr lang="ru-RU" sz="2800" dirty="0">
              <a:latin typeface="Times New Roman" pitchFamily="18" charset="0"/>
              <a:cs typeface="Times New Roman" pitchFamily="18" charset="0"/>
            </a:endParaRPr>
          </a:p>
        </p:txBody>
      </p:sp>
      <p:sp>
        <p:nvSpPr>
          <p:cNvPr id="6" name="Прямоугольник 5"/>
          <p:cNvSpPr/>
          <p:nvPr/>
        </p:nvSpPr>
        <p:spPr>
          <a:xfrm>
            <a:off x="214282" y="4357694"/>
            <a:ext cx="8572560" cy="1384995"/>
          </a:xfrm>
          <a:prstGeom prst="rect">
            <a:avLst/>
          </a:prstGeom>
        </p:spPr>
        <p:txBody>
          <a:bodyPr wrap="square">
            <a:spAutoFit/>
          </a:bodyPr>
          <a:lstStyle/>
          <a:p>
            <a:pPr>
              <a:lnSpc>
                <a:spcPct val="150000"/>
              </a:lnSpc>
            </a:pPr>
            <a:r>
              <a:rPr lang="fr-FR" sz="2800" dirty="0" smtClean="0">
                <a:latin typeface="Times New Roman" pitchFamily="18" charset="0"/>
                <a:cs typeface="Times New Roman" pitchFamily="18" charset="0"/>
              </a:rPr>
              <a:t>J'ai pourtant essayé de _____ (1) dissuader.</a:t>
            </a:r>
            <a:r>
              <a:rPr lang="ru-RU" sz="2800" dirty="0" smtClean="0">
                <a:latin typeface="Times New Roman" pitchFamily="18" charset="0"/>
                <a:cs typeface="Times New Roman" pitchFamily="18" charset="0"/>
              </a:rPr>
              <a:t> </a:t>
            </a:r>
          </a:p>
          <a:p>
            <a:pPr>
              <a:lnSpc>
                <a:spcPct val="150000"/>
              </a:lnSpc>
            </a:pPr>
            <a:r>
              <a:rPr lang="fr-FR" sz="2800" dirty="0" smtClean="0">
                <a:latin typeface="Times New Roman" pitchFamily="18" charset="0"/>
                <a:cs typeface="Times New Roman" pitchFamily="18" charset="0"/>
              </a:rPr>
              <a:t>Dissuader </a:t>
            </a:r>
            <a:r>
              <a:rPr lang="fr-FR" sz="2800" b="1" dirty="0" smtClean="0">
                <a:solidFill>
                  <a:srgbClr val="FF0000"/>
                </a:solidFill>
                <a:latin typeface="Times New Roman" pitchFamily="18" charset="0"/>
                <a:cs typeface="Times New Roman" pitchFamily="18" charset="0"/>
              </a:rPr>
              <a:t>qn de</a:t>
            </a:r>
            <a:r>
              <a:rPr lang="fr-FR" sz="2800" dirty="0" smtClean="0">
                <a:solidFill>
                  <a:srgbClr val="FF0000"/>
                </a:solidFill>
                <a:latin typeface="Times New Roman" pitchFamily="18" charset="0"/>
                <a:cs typeface="Times New Roman" pitchFamily="18" charset="0"/>
              </a:rPr>
              <a:t> </a:t>
            </a:r>
            <a:r>
              <a:rPr lang="fr-FR" sz="2800" dirty="0" smtClean="0">
                <a:latin typeface="Times New Roman" pitchFamily="18" charset="0"/>
                <a:cs typeface="Times New Roman" pitchFamily="18" charset="0"/>
              </a:rPr>
              <a:t>faire qch </a:t>
            </a:r>
            <a:endParaRPr lang="ru-RU" sz="28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ext Box 2"/>
          <p:cNvSpPr txBox="1">
            <a:spLocks noChangeArrowheads="1"/>
          </p:cNvSpPr>
          <p:nvPr/>
        </p:nvSpPr>
        <p:spPr bwMode="auto">
          <a:xfrm>
            <a:off x="179388" y="188913"/>
            <a:ext cx="8713787" cy="457200"/>
          </a:xfrm>
          <a:prstGeom prst="rect">
            <a:avLst/>
          </a:prstGeom>
          <a:noFill/>
          <a:ln w="9525">
            <a:noFill/>
            <a:miter lim="800000"/>
            <a:headEnd/>
            <a:tailEnd/>
          </a:ln>
        </p:spPr>
        <p:txBody>
          <a:bodyPr>
            <a:spAutoFit/>
          </a:bodyPr>
          <a:lstStyle/>
          <a:p>
            <a:endParaRPr lang="ru-RU" sz="2400"/>
          </a:p>
        </p:txBody>
      </p:sp>
      <p:sp>
        <p:nvSpPr>
          <p:cNvPr id="6147" name="Rectangle 228"/>
          <p:cNvSpPr>
            <a:spLocks noChangeArrowheads="1"/>
          </p:cNvSpPr>
          <p:nvPr/>
        </p:nvSpPr>
        <p:spPr bwMode="auto">
          <a:xfrm>
            <a:off x="285720" y="428604"/>
            <a:ext cx="8640762" cy="6063198"/>
          </a:xfrm>
          <a:prstGeom prst="rect">
            <a:avLst/>
          </a:prstGeom>
          <a:noFill/>
          <a:ln w="9525">
            <a:noFill/>
            <a:miter lim="800000"/>
            <a:headEnd/>
            <a:tailEnd/>
          </a:ln>
        </p:spPr>
        <p:txBody>
          <a:bodyPr wrap="square" anchor="ctr">
            <a:spAutoFit/>
          </a:bodyPr>
          <a:lstStyle/>
          <a:p>
            <a:pPr fontAlgn="ctr">
              <a:spcBef>
                <a:spcPts val="0"/>
              </a:spcBef>
              <a:spcAft>
                <a:spcPts val="0"/>
              </a:spcAft>
            </a:pPr>
            <a:endParaRPr lang="ru-RU" sz="2800" dirty="0" smtClean="0">
              <a:latin typeface="Arial"/>
            </a:endParaRPr>
          </a:p>
          <a:p>
            <a:pPr fontAlgn="ctr">
              <a:spcBef>
                <a:spcPts val="0"/>
              </a:spcBef>
              <a:spcAft>
                <a:spcPts val="0"/>
              </a:spcAft>
            </a:pPr>
            <a:endParaRPr lang="ru-RU" sz="2800" dirty="0" smtClean="0">
              <a:latin typeface="Arial"/>
            </a:endParaRPr>
          </a:p>
          <a:p>
            <a:pPr fontAlgn="ctr">
              <a:spcBef>
                <a:spcPts val="0"/>
              </a:spcBef>
              <a:spcAft>
                <a:spcPts val="0"/>
              </a:spcAft>
            </a:pPr>
            <a:endParaRPr lang="ru-RU" sz="2800" dirty="0" smtClean="0">
              <a:latin typeface="Arial"/>
            </a:endParaRPr>
          </a:p>
          <a:p>
            <a:pPr fontAlgn="ctr">
              <a:spcBef>
                <a:spcPts val="0"/>
              </a:spcBef>
              <a:spcAft>
                <a:spcPts val="0"/>
              </a:spcAft>
            </a:pPr>
            <a:endParaRPr lang="ru-RU" sz="2800" dirty="0" smtClean="0">
              <a:latin typeface="Arial"/>
            </a:endParaRPr>
          </a:p>
          <a:p>
            <a:pPr fontAlgn="ctr">
              <a:spcBef>
                <a:spcPts val="0"/>
              </a:spcBef>
              <a:spcAft>
                <a:spcPts val="0"/>
              </a:spcAft>
            </a:pPr>
            <a:endParaRPr lang="ru-RU" sz="2800" dirty="0" smtClean="0">
              <a:latin typeface="Arial"/>
            </a:endParaRPr>
          </a:p>
          <a:p>
            <a:pPr fontAlgn="ctr">
              <a:spcBef>
                <a:spcPts val="0"/>
              </a:spcBef>
              <a:spcAft>
                <a:spcPts val="0"/>
              </a:spcAft>
            </a:pPr>
            <a:endParaRPr lang="ru-RU" sz="2800" dirty="0" smtClean="0">
              <a:latin typeface="Arial"/>
            </a:endParaRPr>
          </a:p>
          <a:p>
            <a:pPr fontAlgn="ctr">
              <a:spcBef>
                <a:spcPts val="0"/>
              </a:spcBef>
              <a:spcAft>
                <a:spcPts val="0"/>
              </a:spcAft>
            </a:pPr>
            <a:endParaRPr lang="ru-RU" sz="2800" dirty="0" smtClean="0">
              <a:latin typeface="Arial"/>
            </a:endParaRPr>
          </a:p>
          <a:p>
            <a:pPr fontAlgn="ctr">
              <a:spcBef>
                <a:spcPts val="0"/>
              </a:spcBef>
              <a:spcAft>
                <a:spcPts val="0"/>
              </a:spcAft>
            </a:pPr>
            <a:endParaRPr lang="ru-RU" sz="2400" dirty="0" smtClean="0">
              <a:latin typeface="Arial"/>
            </a:endParaRPr>
          </a:p>
          <a:p>
            <a:pPr fontAlgn="ctr">
              <a:spcBef>
                <a:spcPts val="0"/>
              </a:spcBef>
              <a:spcAft>
                <a:spcPts val="0"/>
              </a:spcAft>
            </a:pPr>
            <a:endParaRPr lang="ru-RU" sz="2400" dirty="0" smtClean="0">
              <a:latin typeface="Arial"/>
            </a:endParaRPr>
          </a:p>
          <a:p>
            <a:pPr fontAlgn="ctr">
              <a:spcBef>
                <a:spcPts val="0"/>
              </a:spcBef>
              <a:spcAft>
                <a:spcPts val="0"/>
              </a:spcAft>
            </a:pPr>
            <a:endParaRPr lang="ru-RU" sz="2400" dirty="0" smtClean="0">
              <a:latin typeface="Arial"/>
            </a:endParaRPr>
          </a:p>
          <a:p>
            <a:pPr fontAlgn="ctr">
              <a:spcBef>
                <a:spcPts val="0"/>
              </a:spcBef>
              <a:spcAft>
                <a:spcPts val="0"/>
              </a:spcAft>
            </a:pPr>
            <a:endParaRPr lang="ru-RU" sz="2400" dirty="0" smtClean="0">
              <a:latin typeface="Arial"/>
            </a:endParaRPr>
          </a:p>
          <a:p>
            <a:pPr fontAlgn="ctr">
              <a:spcBef>
                <a:spcPts val="0"/>
              </a:spcBef>
              <a:spcAft>
                <a:spcPts val="0"/>
              </a:spcAft>
            </a:pPr>
            <a:endParaRPr lang="ru-RU" sz="2400" dirty="0" smtClean="0">
              <a:latin typeface="Arial"/>
            </a:endParaRPr>
          </a:p>
          <a:p>
            <a:pPr fontAlgn="ctr">
              <a:spcBef>
                <a:spcPts val="0"/>
              </a:spcBef>
              <a:spcAft>
                <a:spcPts val="0"/>
              </a:spcAft>
            </a:pPr>
            <a:endParaRPr lang="ru-RU" sz="2400" dirty="0" smtClean="0">
              <a:latin typeface="Arial"/>
            </a:endParaRPr>
          </a:p>
          <a:p>
            <a:pPr fontAlgn="ctr">
              <a:spcBef>
                <a:spcPts val="0"/>
              </a:spcBef>
              <a:spcAft>
                <a:spcPts val="0"/>
              </a:spcAft>
            </a:pPr>
            <a:endParaRPr lang="ru-RU" sz="2400" dirty="0" smtClean="0">
              <a:latin typeface="Arial"/>
            </a:endParaRPr>
          </a:p>
          <a:p>
            <a:endParaRPr lang="fr-FR" sz="2400" dirty="0"/>
          </a:p>
        </p:txBody>
      </p:sp>
      <p:sp>
        <p:nvSpPr>
          <p:cNvPr id="8" name="Прямоугольник 7"/>
          <p:cNvSpPr/>
          <p:nvPr/>
        </p:nvSpPr>
        <p:spPr>
          <a:xfrm>
            <a:off x="214282" y="117693"/>
            <a:ext cx="8786874" cy="6232475"/>
          </a:xfrm>
          <a:prstGeom prst="rect">
            <a:avLst/>
          </a:prstGeom>
        </p:spPr>
        <p:txBody>
          <a:bodyPr wrap="square">
            <a:spAutoFit/>
          </a:bodyPr>
          <a:lstStyle/>
          <a:p>
            <a:pPr>
              <a:spcAft>
                <a:spcPts val="600"/>
              </a:spcAft>
            </a:pPr>
            <a:r>
              <a:rPr lang="fr-FR" sz="2000" dirty="0" smtClean="0">
                <a:latin typeface="Times New Roman" pitchFamily="18" charset="0"/>
                <a:cs typeface="Times New Roman" pitchFamily="18" charset="0"/>
              </a:rPr>
              <a:t>Je crois que je ferais mieux de vous expliquer.</a:t>
            </a:r>
            <a:endParaRPr lang="ru-RU" sz="2000" dirty="0" smtClean="0">
              <a:latin typeface="Times New Roman" pitchFamily="18" charset="0"/>
              <a:cs typeface="Times New Roman" pitchFamily="18" charset="0"/>
            </a:endParaRPr>
          </a:p>
          <a:p>
            <a:pPr>
              <a:spcAft>
                <a:spcPts val="600"/>
              </a:spcAft>
            </a:pPr>
            <a:r>
              <a:rPr lang="fr-FR" sz="2000" dirty="0" smtClean="0">
                <a:latin typeface="Times New Roman" pitchFamily="18" charset="0"/>
                <a:cs typeface="Times New Roman" pitchFamily="18" charset="0"/>
              </a:rPr>
              <a:t>La A 12 est une route droite, mal éclairée, monotone. </a:t>
            </a:r>
          </a:p>
          <a:p>
            <a:pPr>
              <a:spcAft>
                <a:spcPts val="600"/>
              </a:spcAft>
            </a:pPr>
            <a:r>
              <a:rPr lang="fr-FR" sz="2000" dirty="0" smtClean="0">
                <a:solidFill>
                  <a:srgbClr val="3333FF"/>
                </a:solidFill>
                <a:latin typeface="Times New Roman" pitchFamily="18" charset="0"/>
                <a:cs typeface="Times New Roman" pitchFamily="18" charset="0"/>
              </a:rPr>
              <a:t>Par </a:t>
            </a:r>
            <a:r>
              <a:rPr lang="fr-FR" sz="2000" dirty="0" smtClean="0">
                <a:solidFill>
                  <a:srgbClr val="3333FF"/>
                </a:solidFill>
                <a:latin typeface="Times New Roman" pitchFamily="18" charset="0"/>
                <a:cs typeface="Times New Roman" pitchFamily="18" charset="0"/>
              </a:rPr>
              <a:t>endroits elle traverse la campagne déserte sans aucune maison en vue.</a:t>
            </a:r>
          </a:p>
          <a:p>
            <a:pPr>
              <a:spcAft>
                <a:spcPts val="600"/>
              </a:spcAft>
            </a:pPr>
            <a:r>
              <a:rPr lang="fr-FR" sz="2000" dirty="0" smtClean="0">
                <a:latin typeface="Times New Roman" pitchFamily="18" charset="0"/>
                <a:cs typeface="Times New Roman" pitchFamily="18" charset="0"/>
              </a:rPr>
              <a:t>Nous étions justement dans un de ces endroits déserts. </a:t>
            </a:r>
          </a:p>
          <a:p>
            <a:r>
              <a:rPr lang="fr-FR" sz="2000" dirty="0" smtClean="0">
                <a:solidFill>
                  <a:srgbClr val="00863D"/>
                </a:solidFill>
                <a:latin typeface="Times New Roman" pitchFamily="18" charset="0"/>
                <a:cs typeface="Times New Roman" pitchFamily="18" charset="0"/>
              </a:rPr>
              <a:t>Il n'y avait aucun éclairage public. </a:t>
            </a:r>
            <a:endParaRPr lang="fr-FR" sz="2000" dirty="0" smtClean="0">
              <a:solidFill>
                <a:srgbClr val="00863D"/>
              </a:solidFill>
              <a:latin typeface="Times New Roman" pitchFamily="18" charset="0"/>
              <a:cs typeface="Times New Roman" pitchFamily="18" charset="0"/>
            </a:endParaRPr>
          </a:p>
          <a:p>
            <a:r>
              <a:rPr lang="fr-FR" sz="2000" dirty="0" smtClean="0">
                <a:latin typeface="Times New Roman" pitchFamily="18" charset="0"/>
                <a:cs typeface="Times New Roman" pitchFamily="18" charset="0"/>
              </a:rPr>
              <a:t>C'était </a:t>
            </a:r>
            <a:r>
              <a:rPr lang="fr-FR" sz="2000" dirty="0" smtClean="0">
                <a:latin typeface="Times New Roman" pitchFamily="18" charset="0"/>
                <a:cs typeface="Times New Roman" pitchFamily="18" charset="0"/>
              </a:rPr>
              <a:t>le genre d'endroit où il fallait être timbré pour </a:t>
            </a:r>
            <a:r>
              <a:rPr lang="fr-FR" sz="2000" dirty="0" smtClean="0">
                <a:solidFill>
                  <a:srgbClr val="FF0000"/>
                </a:solidFill>
                <a:latin typeface="Times New Roman" pitchFamily="18" charset="0"/>
                <a:cs typeface="Times New Roman" pitchFamily="18" charset="0"/>
              </a:rPr>
              <a:t>prendre un inconnu en stop</a:t>
            </a:r>
            <a:r>
              <a:rPr lang="fr-FR" sz="2000" dirty="0" smtClean="0">
                <a:latin typeface="Times New Roman" pitchFamily="18" charset="0"/>
                <a:cs typeface="Times New Roman" pitchFamily="18" charset="0"/>
              </a:rPr>
              <a:t>. </a:t>
            </a:r>
            <a:endParaRPr lang="ru-RU" sz="2000" dirty="0" smtClean="0">
              <a:latin typeface="Times New Roman" pitchFamily="18" charset="0"/>
              <a:cs typeface="Times New Roman" pitchFamily="18" charset="0"/>
            </a:endParaRPr>
          </a:p>
          <a:p>
            <a:pPr>
              <a:spcAft>
                <a:spcPts val="600"/>
              </a:spcAft>
            </a:pPr>
            <a:r>
              <a:rPr lang="fr-FR" sz="2000" dirty="0" smtClean="0">
                <a:solidFill>
                  <a:srgbClr val="9900CC"/>
                </a:solidFill>
                <a:latin typeface="Times New Roman" pitchFamily="18" charset="0"/>
                <a:cs typeface="Times New Roman" pitchFamily="18" charset="0"/>
              </a:rPr>
              <a:t>En fait, on roulait à quinze kilomètres d'un asile de fous dangereux qui s’appelle Bellevue. </a:t>
            </a:r>
            <a:endParaRPr lang="fr-FR" sz="2000" dirty="0" smtClean="0">
              <a:solidFill>
                <a:srgbClr val="9900CC"/>
              </a:solidFill>
              <a:latin typeface="Times New Roman" pitchFamily="18" charset="0"/>
              <a:cs typeface="Times New Roman" pitchFamily="18" charset="0"/>
            </a:endParaRPr>
          </a:p>
          <a:p>
            <a:pPr>
              <a:spcAft>
                <a:spcPts val="600"/>
              </a:spcAft>
            </a:pPr>
            <a:r>
              <a:rPr lang="fr-FR" sz="2000" dirty="0" smtClean="0">
                <a:latin typeface="Times New Roman" pitchFamily="18" charset="0"/>
                <a:cs typeface="Times New Roman" pitchFamily="18" charset="0"/>
              </a:rPr>
              <a:t>C'est </a:t>
            </a:r>
            <a:r>
              <a:rPr lang="fr-FR" sz="2000" dirty="0" smtClean="0">
                <a:latin typeface="Times New Roman" pitchFamily="18" charset="0"/>
                <a:cs typeface="Times New Roman" pitchFamily="18" charset="0"/>
              </a:rPr>
              <a:t>une bâtisse grande et laide, avec un mur d'enceinte de quinze mètres de haut surmonté de barbelés, et un portail en fer à ouverture électrique.</a:t>
            </a:r>
          </a:p>
          <a:p>
            <a:pPr>
              <a:spcAft>
                <a:spcPts val="600"/>
              </a:spcAft>
            </a:pPr>
            <a:r>
              <a:rPr lang="fr-FR" sz="2000" dirty="0" smtClean="0">
                <a:solidFill>
                  <a:srgbClr val="800080"/>
                </a:solidFill>
                <a:latin typeface="Times New Roman" pitchFamily="18" charset="0"/>
                <a:cs typeface="Times New Roman" pitchFamily="18" charset="0"/>
              </a:rPr>
              <a:t>Le </a:t>
            </a:r>
            <a:r>
              <a:rPr lang="fr-FR" sz="2000" dirty="0" smtClean="0">
                <a:solidFill>
                  <a:srgbClr val="800080"/>
                </a:solidFill>
                <a:latin typeface="Times New Roman" pitchFamily="18" charset="0"/>
                <a:cs typeface="Times New Roman" pitchFamily="18" charset="0"/>
              </a:rPr>
              <a:t>nom est récent.</a:t>
            </a:r>
            <a:endParaRPr lang="ru-RU" sz="2000" dirty="0" smtClean="0">
              <a:solidFill>
                <a:srgbClr val="800080"/>
              </a:solidFill>
              <a:latin typeface="Times New Roman" pitchFamily="18" charset="0"/>
              <a:cs typeface="Times New Roman" pitchFamily="18" charset="0"/>
            </a:endParaRPr>
          </a:p>
          <a:p>
            <a:pPr>
              <a:spcAft>
                <a:spcPts val="600"/>
              </a:spcAft>
            </a:pPr>
            <a:r>
              <a:rPr lang="fr-FR" sz="2000" dirty="0" smtClean="0">
                <a:latin typeface="Times New Roman" pitchFamily="18" charset="0"/>
                <a:cs typeface="Times New Roman" pitchFamily="18" charset="0"/>
              </a:rPr>
              <a:t>Autrefois </a:t>
            </a:r>
            <a:r>
              <a:rPr lang="fr-FR" sz="2000" dirty="0" smtClean="0">
                <a:latin typeface="Times New Roman" pitchFamily="18" charset="0"/>
                <a:cs typeface="Times New Roman" pitchFamily="18" charset="0"/>
              </a:rPr>
              <a:t>l'établissement s'appelait Prison de Haute Sécurité pour Aliénés Criminels. </a:t>
            </a:r>
            <a:endParaRPr lang="ru-RU" sz="2000" dirty="0" smtClean="0">
              <a:latin typeface="Times New Roman" pitchFamily="18" charset="0"/>
              <a:cs typeface="Times New Roman" pitchFamily="18" charset="0"/>
            </a:endParaRPr>
          </a:p>
          <a:p>
            <a:pPr>
              <a:spcAft>
                <a:spcPts val="600"/>
              </a:spcAft>
            </a:pPr>
            <a:r>
              <a:rPr lang="fr-FR" sz="2000" dirty="0" smtClean="0">
                <a:latin typeface="Times New Roman" pitchFamily="18" charset="0"/>
                <a:cs typeface="Times New Roman" pitchFamily="18" charset="0"/>
              </a:rPr>
              <a:t>_____ </a:t>
            </a:r>
            <a:r>
              <a:rPr lang="fr-FR" sz="2000" dirty="0" smtClean="0">
                <a:latin typeface="Times New Roman" pitchFamily="18" charset="0"/>
                <a:cs typeface="Times New Roman" pitchFamily="18" charset="0"/>
              </a:rPr>
              <a:t>(5)</a:t>
            </a:r>
          </a:p>
          <a:p>
            <a:pPr>
              <a:spcAft>
                <a:spcPts val="600"/>
              </a:spcAft>
            </a:pPr>
            <a:r>
              <a:rPr lang="fr-FR" sz="2000" dirty="0" smtClean="0">
                <a:latin typeface="Times New Roman" pitchFamily="18" charset="0"/>
                <a:cs typeface="Times New Roman" pitchFamily="18" charset="0"/>
              </a:rPr>
              <a:t>On doit se dire que peut-être - juste peut-être - il a pu se produire une évasion ce soir-là. </a:t>
            </a:r>
          </a:p>
          <a:p>
            <a:pPr>
              <a:spcAft>
                <a:spcPts val="600"/>
              </a:spcAft>
            </a:pPr>
            <a:r>
              <a:rPr lang="fr-FR" sz="2000" dirty="0" smtClean="0">
                <a:latin typeface="Times New Roman" pitchFamily="18" charset="0"/>
                <a:cs typeface="Times New Roman" pitchFamily="18" charset="0"/>
              </a:rPr>
              <a:t>_____ (6)</a:t>
            </a:r>
          </a:p>
          <a:p>
            <a:pPr>
              <a:spcAft>
                <a:spcPts val="600"/>
              </a:spcAft>
            </a:pPr>
            <a:r>
              <a:rPr lang="fr-FR" sz="2000" dirty="0" smtClean="0">
                <a:latin typeface="Times New Roman" pitchFamily="18" charset="0"/>
                <a:cs typeface="Times New Roman" pitchFamily="18" charset="0"/>
              </a:rPr>
              <a:t>Dans ce cas, peu importe qu'il pleuve.</a:t>
            </a:r>
            <a:endParaRPr lang="ru-RU" sz="20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ext Box 2"/>
          <p:cNvSpPr txBox="1">
            <a:spLocks noChangeArrowheads="1"/>
          </p:cNvSpPr>
          <p:nvPr/>
        </p:nvSpPr>
        <p:spPr bwMode="auto">
          <a:xfrm>
            <a:off x="179388" y="188913"/>
            <a:ext cx="8713787" cy="457200"/>
          </a:xfrm>
          <a:prstGeom prst="rect">
            <a:avLst/>
          </a:prstGeom>
          <a:noFill/>
          <a:ln w="9525">
            <a:noFill/>
            <a:miter lim="800000"/>
            <a:headEnd/>
            <a:tailEnd/>
          </a:ln>
        </p:spPr>
        <p:txBody>
          <a:bodyPr>
            <a:spAutoFit/>
          </a:bodyPr>
          <a:lstStyle/>
          <a:p>
            <a:endParaRPr lang="ru-RU" sz="2400"/>
          </a:p>
        </p:txBody>
      </p:sp>
      <p:sp>
        <p:nvSpPr>
          <p:cNvPr id="6147" name="Rectangle 228"/>
          <p:cNvSpPr>
            <a:spLocks noChangeArrowheads="1"/>
          </p:cNvSpPr>
          <p:nvPr/>
        </p:nvSpPr>
        <p:spPr bwMode="auto">
          <a:xfrm>
            <a:off x="285720" y="428604"/>
            <a:ext cx="8640762" cy="6063198"/>
          </a:xfrm>
          <a:prstGeom prst="rect">
            <a:avLst/>
          </a:prstGeom>
          <a:noFill/>
          <a:ln w="9525">
            <a:noFill/>
            <a:miter lim="800000"/>
            <a:headEnd/>
            <a:tailEnd/>
          </a:ln>
        </p:spPr>
        <p:txBody>
          <a:bodyPr wrap="square" anchor="ctr">
            <a:spAutoFit/>
          </a:bodyPr>
          <a:lstStyle/>
          <a:p>
            <a:pPr fontAlgn="ctr">
              <a:spcBef>
                <a:spcPts val="0"/>
              </a:spcBef>
              <a:spcAft>
                <a:spcPts val="0"/>
              </a:spcAft>
            </a:pPr>
            <a:endParaRPr lang="ru-RU" sz="2800" dirty="0" smtClean="0">
              <a:latin typeface="Arial"/>
            </a:endParaRPr>
          </a:p>
          <a:p>
            <a:pPr fontAlgn="ctr">
              <a:spcBef>
                <a:spcPts val="0"/>
              </a:spcBef>
              <a:spcAft>
                <a:spcPts val="0"/>
              </a:spcAft>
            </a:pPr>
            <a:endParaRPr lang="ru-RU" sz="2800" dirty="0" smtClean="0">
              <a:latin typeface="Arial"/>
            </a:endParaRPr>
          </a:p>
          <a:p>
            <a:pPr fontAlgn="ctr">
              <a:spcBef>
                <a:spcPts val="0"/>
              </a:spcBef>
              <a:spcAft>
                <a:spcPts val="0"/>
              </a:spcAft>
            </a:pPr>
            <a:endParaRPr lang="ru-RU" sz="2800" dirty="0" smtClean="0">
              <a:latin typeface="Arial"/>
            </a:endParaRPr>
          </a:p>
          <a:p>
            <a:pPr fontAlgn="ctr">
              <a:spcBef>
                <a:spcPts val="0"/>
              </a:spcBef>
              <a:spcAft>
                <a:spcPts val="0"/>
              </a:spcAft>
            </a:pPr>
            <a:endParaRPr lang="ru-RU" sz="2800" dirty="0" smtClean="0">
              <a:latin typeface="Arial"/>
            </a:endParaRPr>
          </a:p>
          <a:p>
            <a:pPr fontAlgn="ctr">
              <a:spcBef>
                <a:spcPts val="0"/>
              </a:spcBef>
              <a:spcAft>
                <a:spcPts val="0"/>
              </a:spcAft>
            </a:pPr>
            <a:endParaRPr lang="ru-RU" sz="2800" dirty="0" smtClean="0">
              <a:latin typeface="Arial"/>
            </a:endParaRPr>
          </a:p>
          <a:p>
            <a:pPr fontAlgn="ctr">
              <a:spcBef>
                <a:spcPts val="0"/>
              </a:spcBef>
              <a:spcAft>
                <a:spcPts val="0"/>
              </a:spcAft>
            </a:pPr>
            <a:endParaRPr lang="ru-RU" sz="2800" dirty="0" smtClean="0">
              <a:latin typeface="Arial"/>
            </a:endParaRPr>
          </a:p>
          <a:p>
            <a:pPr fontAlgn="ctr">
              <a:spcBef>
                <a:spcPts val="0"/>
              </a:spcBef>
              <a:spcAft>
                <a:spcPts val="0"/>
              </a:spcAft>
            </a:pPr>
            <a:endParaRPr lang="ru-RU" sz="2800" dirty="0" smtClean="0">
              <a:latin typeface="Arial"/>
            </a:endParaRPr>
          </a:p>
          <a:p>
            <a:pPr fontAlgn="ctr">
              <a:spcBef>
                <a:spcPts val="0"/>
              </a:spcBef>
              <a:spcAft>
                <a:spcPts val="0"/>
              </a:spcAft>
            </a:pPr>
            <a:endParaRPr lang="ru-RU" sz="2400" dirty="0" smtClean="0">
              <a:latin typeface="Arial"/>
            </a:endParaRPr>
          </a:p>
          <a:p>
            <a:pPr fontAlgn="ctr">
              <a:spcBef>
                <a:spcPts val="0"/>
              </a:spcBef>
              <a:spcAft>
                <a:spcPts val="0"/>
              </a:spcAft>
            </a:pPr>
            <a:endParaRPr lang="ru-RU" sz="2400" dirty="0" smtClean="0">
              <a:latin typeface="Arial"/>
            </a:endParaRPr>
          </a:p>
          <a:p>
            <a:pPr fontAlgn="ctr">
              <a:spcBef>
                <a:spcPts val="0"/>
              </a:spcBef>
              <a:spcAft>
                <a:spcPts val="0"/>
              </a:spcAft>
            </a:pPr>
            <a:endParaRPr lang="ru-RU" sz="2400" dirty="0" smtClean="0">
              <a:latin typeface="Arial"/>
            </a:endParaRPr>
          </a:p>
          <a:p>
            <a:pPr fontAlgn="ctr">
              <a:spcBef>
                <a:spcPts val="0"/>
              </a:spcBef>
              <a:spcAft>
                <a:spcPts val="0"/>
              </a:spcAft>
            </a:pPr>
            <a:endParaRPr lang="ru-RU" sz="2400" dirty="0" smtClean="0">
              <a:latin typeface="Arial"/>
            </a:endParaRPr>
          </a:p>
          <a:p>
            <a:pPr fontAlgn="ctr">
              <a:spcBef>
                <a:spcPts val="0"/>
              </a:spcBef>
              <a:spcAft>
                <a:spcPts val="0"/>
              </a:spcAft>
            </a:pPr>
            <a:endParaRPr lang="ru-RU" sz="2400" dirty="0" smtClean="0">
              <a:latin typeface="Arial"/>
            </a:endParaRPr>
          </a:p>
          <a:p>
            <a:pPr fontAlgn="ctr">
              <a:spcBef>
                <a:spcPts val="0"/>
              </a:spcBef>
              <a:spcAft>
                <a:spcPts val="0"/>
              </a:spcAft>
            </a:pPr>
            <a:endParaRPr lang="ru-RU" sz="2400" dirty="0" smtClean="0">
              <a:latin typeface="Arial"/>
            </a:endParaRPr>
          </a:p>
          <a:p>
            <a:pPr fontAlgn="ctr">
              <a:spcBef>
                <a:spcPts val="0"/>
              </a:spcBef>
              <a:spcAft>
                <a:spcPts val="0"/>
              </a:spcAft>
            </a:pPr>
            <a:endParaRPr lang="ru-RU" sz="2400" dirty="0" smtClean="0">
              <a:latin typeface="Arial"/>
            </a:endParaRPr>
          </a:p>
          <a:p>
            <a:endParaRPr lang="fr-FR" sz="2400" dirty="0"/>
          </a:p>
        </p:txBody>
      </p:sp>
      <p:sp>
        <p:nvSpPr>
          <p:cNvPr id="8" name="Прямоугольник 7"/>
          <p:cNvSpPr/>
          <p:nvPr/>
        </p:nvSpPr>
        <p:spPr>
          <a:xfrm>
            <a:off x="214282" y="117693"/>
            <a:ext cx="8786874" cy="6232475"/>
          </a:xfrm>
          <a:prstGeom prst="rect">
            <a:avLst/>
          </a:prstGeom>
        </p:spPr>
        <p:txBody>
          <a:bodyPr wrap="square">
            <a:spAutoFit/>
          </a:bodyPr>
          <a:lstStyle/>
          <a:p>
            <a:pPr>
              <a:spcAft>
                <a:spcPts val="600"/>
              </a:spcAft>
            </a:pPr>
            <a:r>
              <a:rPr lang="fr-FR" sz="2000" dirty="0" smtClean="0">
                <a:latin typeface="Times New Roman" pitchFamily="18" charset="0"/>
                <a:cs typeface="Times New Roman" pitchFamily="18" charset="0"/>
              </a:rPr>
              <a:t>Je crois que je ferais mieux de vous expliquer.</a:t>
            </a:r>
            <a:endParaRPr lang="ru-RU" sz="2000" dirty="0" smtClean="0">
              <a:latin typeface="Times New Roman" pitchFamily="18" charset="0"/>
              <a:cs typeface="Times New Roman" pitchFamily="18" charset="0"/>
            </a:endParaRPr>
          </a:p>
          <a:p>
            <a:pPr>
              <a:spcAft>
                <a:spcPts val="600"/>
              </a:spcAft>
            </a:pPr>
            <a:r>
              <a:rPr lang="fr-FR" sz="2000" dirty="0" smtClean="0">
                <a:latin typeface="Times New Roman" pitchFamily="18" charset="0"/>
                <a:cs typeface="Times New Roman" pitchFamily="18" charset="0"/>
              </a:rPr>
              <a:t>La A 12 est une route droite, mal éclairée, monotone. </a:t>
            </a:r>
          </a:p>
          <a:p>
            <a:pPr>
              <a:spcAft>
                <a:spcPts val="600"/>
              </a:spcAft>
            </a:pPr>
            <a:r>
              <a:rPr lang="fr-FR" sz="2000" dirty="0" smtClean="0">
                <a:solidFill>
                  <a:srgbClr val="3333FF"/>
                </a:solidFill>
                <a:latin typeface="Times New Roman" pitchFamily="18" charset="0"/>
                <a:cs typeface="Times New Roman" pitchFamily="18" charset="0"/>
              </a:rPr>
              <a:t>Par </a:t>
            </a:r>
            <a:r>
              <a:rPr lang="fr-FR" sz="2000" dirty="0" smtClean="0">
                <a:solidFill>
                  <a:srgbClr val="3333FF"/>
                </a:solidFill>
                <a:latin typeface="Times New Roman" pitchFamily="18" charset="0"/>
                <a:cs typeface="Times New Roman" pitchFamily="18" charset="0"/>
              </a:rPr>
              <a:t>endroits elle traverse la campagne déserte sans aucune maison en vue.</a:t>
            </a:r>
          </a:p>
          <a:p>
            <a:pPr>
              <a:spcAft>
                <a:spcPts val="600"/>
              </a:spcAft>
            </a:pPr>
            <a:r>
              <a:rPr lang="fr-FR" sz="2000" dirty="0" smtClean="0">
                <a:latin typeface="Times New Roman" pitchFamily="18" charset="0"/>
                <a:cs typeface="Times New Roman" pitchFamily="18" charset="0"/>
              </a:rPr>
              <a:t>Nous étions justement dans un de ces endroits déserts. </a:t>
            </a:r>
          </a:p>
          <a:p>
            <a:r>
              <a:rPr lang="fr-FR" sz="2000" dirty="0" smtClean="0">
                <a:solidFill>
                  <a:srgbClr val="00863D"/>
                </a:solidFill>
                <a:latin typeface="Times New Roman" pitchFamily="18" charset="0"/>
                <a:cs typeface="Times New Roman" pitchFamily="18" charset="0"/>
              </a:rPr>
              <a:t>Il n'y avait aucun éclairage public. </a:t>
            </a:r>
            <a:endParaRPr lang="fr-FR" sz="2000" dirty="0" smtClean="0">
              <a:solidFill>
                <a:srgbClr val="00863D"/>
              </a:solidFill>
              <a:latin typeface="Times New Roman" pitchFamily="18" charset="0"/>
              <a:cs typeface="Times New Roman" pitchFamily="18" charset="0"/>
            </a:endParaRPr>
          </a:p>
          <a:p>
            <a:r>
              <a:rPr lang="fr-FR" sz="2000" dirty="0" smtClean="0">
                <a:latin typeface="Times New Roman" pitchFamily="18" charset="0"/>
                <a:cs typeface="Times New Roman" pitchFamily="18" charset="0"/>
              </a:rPr>
              <a:t>C'était </a:t>
            </a:r>
            <a:r>
              <a:rPr lang="fr-FR" sz="2000" dirty="0" smtClean="0">
                <a:latin typeface="Times New Roman" pitchFamily="18" charset="0"/>
                <a:cs typeface="Times New Roman" pitchFamily="18" charset="0"/>
              </a:rPr>
              <a:t>le genre d'endroit où il fallait être timbré pour </a:t>
            </a:r>
            <a:r>
              <a:rPr lang="fr-FR" sz="2000" dirty="0" smtClean="0">
                <a:solidFill>
                  <a:srgbClr val="FF0000"/>
                </a:solidFill>
                <a:latin typeface="Times New Roman" pitchFamily="18" charset="0"/>
                <a:cs typeface="Times New Roman" pitchFamily="18" charset="0"/>
              </a:rPr>
              <a:t>prendre un inconnu en stop</a:t>
            </a:r>
            <a:r>
              <a:rPr lang="fr-FR" sz="2000" dirty="0" smtClean="0">
                <a:latin typeface="Times New Roman" pitchFamily="18" charset="0"/>
                <a:cs typeface="Times New Roman" pitchFamily="18" charset="0"/>
              </a:rPr>
              <a:t>. </a:t>
            </a:r>
            <a:endParaRPr lang="ru-RU" sz="2000" dirty="0" smtClean="0">
              <a:latin typeface="Times New Roman" pitchFamily="18" charset="0"/>
              <a:cs typeface="Times New Roman" pitchFamily="18" charset="0"/>
            </a:endParaRPr>
          </a:p>
          <a:p>
            <a:pPr>
              <a:spcAft>
                <a:spcPts val="600"/>
              </a:spcAft>
            </a:pPr>
            <a:r>
              <a:rPr lang="fr-FR" sz="2000" dirty="0" smtClean="0">
                <a:solidFill>
                  <a:srgbClr val="9900CC"/>
                </a:solidFill>
                <a:latin typeface="Times New Roman" pitchFamily="18" charset="0"/>
                <a:cs typeface="Times New Roman" pitchFamily="18" charset="0"/>
              </a:rPr>
              <a:t>En fait, on roulait à quinze kilomètres d'un asile de fous dangereux qui s’appelle Bellevue. </a:t>
            </a:r>
            <a:endParaRPr lang="fr-FR" sz="2000" dirty="0" smtClean="0">
              <a:solidFill>
                <a:srgbClr val="9900CC"/>
              </a:solidFill>
              <a:latin typeface="Times New Roman" pitchFamily="18" charset="0"/>
              <a:cs typeface="Times New Roman" pitchFamily="18" charset="0"/>
            </a:endParaRPr>
          </a:p>
          <a:p>
            <a:pPr>
              <a:spcAft>
                <a:spcPts val="600"/>
              </a:spcAft>
            </a:pPr>
            <a:r>
              <a:rPr lang="fr-FR" sz="2000" dirty="0" smtClean="0">
                <a:latin typeface="Times New Roman" pitchFamily="18" charset="0"/>
                <a:cs typeface="Times New Roman" pitchFamily="18" charset="0"/>
              </a:rPr>
              <a:t>C'est </a:t>
            </a:r>
            <a:r>
              <a:rPr lang="fr-FR" sz="2000" dirty="0" smtClean="0">
                <a:latin typeface="Times New Roman" pitchFamily="18" charset="0"/>
                <a:cs typeface="Times New Roman" pitchFamily="18" charset="0"/>
              </a:rPr>
              <a:t>une bâtisse grande et laide, avec un mur d'enceinte de quinze mètres de haut surmonté de barbelés, et un portail en fer à ouverture électrique.</a:t>
            </a:r>
          </a:p>
          <a:p>
            <a:pPr>
              <a:spcAft>
                <a:spcPts val="600"/>
              </a:spcAft>
            </a:pPr>
            <a:r>
              <a:rPr lang="fr-FR" sz="2000" dirty="0" smtClean="0">
                <a:solidFill>
                  <a:srgbClr val="800080"/>
                </a:solidFill>
                <a:latin typeface="Times New Roman" pitchFamily="18" charset="0"/>
                <a:cs typeface="Times New Roman" pitchFamily="18" charset="0"/>
              </a:rPr>
              <a:t>Le </a:t>
            </a:r>
            <a:r>
              <a:rPr lang="fr-FR" sz="2000" dirty="0" smtClean="0">
                <a:solidFill>
                  <a:srgbClr val="800080"/>
                </a:solidFill>
                <a:latin typeface="Times New Roman" pitchFamily="18" charset="0"/>
                <a:cs typeface="Times New Roman" pitchFamily="18" charset="0"/>
              </a:rPr>
              <a:t>nom est récent.</a:t>
            </a:r>
            <a:endParaRPr lang="ru-RU" sz="2000" dirty="0" smtClean="0">
              <a:solidFill>
                <a:srgbClr val="800080"/>
              </a:solidFill>
              <a:latin typeface="Times New Roman" pitchFamily="18" charset="0"/>
              <a:cs typeface="Times New Roman" pitchFamily="18" charset="0"/>
            </a:endParaRPr>
          </a:p>
          <a:p>
            <a:pPr>
              <a:spcAft>
                <a:spcPts val="600"/>
              </a:spcAft>
            </a:pPr>
            <a:r>
              <a:rPr lang="fr-FR" sz="2000" dirty="0" smtClean="0">
                <a:latin typeface="Times New Roman" pitchFamily="18" charset="0"/>
                <a:cs typeface="Times New Roman" pitchFamily="18" charset="0"/>
              </a:rPr>
              <a:t>Autrefois </a:t>
            </a:r>
            <a:r>
              <a:rPr lang="fr-FR" sz="2000" dirty="0" smtClean="0">
                <a:latin typeface="Times New Roman" pitchFamily="18" charset="0"/>
                <a:cs typeface="Times New Roman" pitchFamily="18" charset="0"/>
              </a:rPr>
              <a:t>l'établissement s'appelait Prison de Haute Sécurité pour </a:t>
            </a:r>
            <a:r>
              <a:rPr lang="fr-FR" sz="2000" dirty="0" smtClean="0">
                <a:solidFill>
                  <a:srgbClr val="FF0000"/>
                </a:solidFill>
                <a:latin typeface="Times New Roman" pitchFamily="18" charset="0"/>
                <a:cs typeface="Times New Roman" pitchFamily="18" charset="0"/>
              </a:rPr>
              <a:t>Aliénés Criminels. </a:t>
            </a:r>
            <a:endParaRPr lang="ru-RU" sz="2000" dirty="0" smtClean="0">
              <a:solidFill>
                <a:srgbClr val="FF0000"/>
              </a:solidFill>
              <a:latin typeface="Times New Roman" pitchFamily="18" charset="0"/>
              <a:cs typeface="Times New Roman" pitchFamily="18" charset="0"/>
            </a:endParaRPr>
          </a:p>
          <a:p>
            <a:pPr>
              <a:spcAft>
                <a:spcPts val="600"/>
              </a:spcAft>
            </a:pPr>
            <a:r>
              <a:rPr lang="fr-FR" sz="2000" dirty="0" smtClean="0">
                <a:latin typeface="Times New Roman" pitchFamily="18" charset="0"/>
                <a:cs typeface="Times New Roman" pitchFamily="18" charset="0"/>
              </a:rPr>
              <a:t>_____ (5)  </a:t>
            </a:r>
            <a:r>
              <a:rPr lang="fr-FR" sz="2000" dirty="0" smtClean="0">
                <a:solidFill>
                  <a:srgbClr val="CC00CC"/>
                </a:solidFill>
                <a:latin typeface="Times New Roman" pitchFamily="18" charset="0"/>
                <a:cs typeface="Times New Roman" pitchFamily="18" charset="0"/>
              </a:rPr>
              <a:t>rappel du danger ressenti par le narrateur</a:t>
            </a:r>
          </a:p>
          <a:p>
            <a:pPr>
              <a:spcAft>
                <a:spcPts val="600"/>
              </a:spcAft>
            </a:pPr>
            <a:r>
              <a:rPr lang="fr-FR" sz="2000" dirty="0" smtClean="0">
                <a:latin typeface="Times New Roman" pitchFamily="18" charset="0"/>
                <a:cs typeface="Times New Roman" pitchFamily="18" charset="0"/>
              </a:rPr>
              <a:t>On doit se dire que peut-être – juste peut-être – il a pu se produire </a:t>
            </a:r>
            <a:r>
              <a:rPr lang="fr-FR" sz="2000" dirty="0" smtClean="0">
                <a:solidFill>
                  <a:srgbClr val="FF0000"/>
                </a:solidFill>
                <a:latin typeface="Times New Roman" pitchFamily="18" charset="0"/>
                <a:cs typeface="Times New Roman" pitchFamily="18" charset="0"/>
              </a:rPr>
              <a:t>une évasion ce soir-là</a:t>
            </a:r>
            <a:r>
              <a:rPr lang="fr-FR" sz="2000" dirty="0" smtClean="0">
                <a:latin typeface="Times New Roman" pitchFamily="18" charset="0"/>
                <a:cs typeface="Times New Roman" pitchFamily="18" charset="0"/>
              </a:rPr>
              <a:t>. </a:t>
            </a:r>
          </a:p>
          <a:p>
            <a:pPr>
              <a:spcAft>
                <a:spcPts val="600"/>
              </a:spcAft>
            </a:pPr>
            <a:r>
              <a:rPr lang="fr-FR" sz="2000" dirty="0" smtClean="0">
                <a:latin typeface="Times New Roman" pitchFamily="18" charset="0"/>
                <a:cs typeface="Times New Roman" pitchFamily="18" charset="0"/>
              </a:rPr>
              <a:t>_____ </a:t>
            </a:r>
            <a:r>
              <a:rPr lang="fr-FR" sz="2000" dirty="0" smtClean="0">
                <a:latin typeface="Times New Roman" pitchFamily="18" charset="0"/>
                <a:cs typeface="Times New Roman" pitchFamily="18" charset="0"/>
              </a:rPr>
              <a:t>(6)</a:t>
            </a:r>
          </a:p>
          <a:p>
            <a:pPr>
              <a:spcAft>
                <a:spcPts val="600"/>
              </a:spcAft>
            </a:pPr>
            <a:r>
              <a:rPr lang="fr-FR" sz="2000" dirty="0" smtClean="0">
                <a:latin typeface="Times New Roman" pitchFamily="18" charset="0"/>
                <a:cs typeface="Times New Roman" pitchFamily="18" charset="0"/>
              </a:rPr>
              <a:t>Dans ce cas, peu importe qu'il pleuve.</a:t>
            </a:r>
            <a:endParaRPr lang="ru-RU" sz="2000" dirty="0">
              <a:latin typeface="Times New Roman" pitchFamily="18" charset="0"/>
              <a:cs typeface="Times New Roman" pitchFamily="18" charset="0"/>
            </a:endParaRPr>
          </a:p>
        </p:txBody>
      </p:sp>
      <p:cxnSp>
        <p:nvCxnSpPr>
          <p:cNvPr id="5" name="Прямая со стрелкой 4"/>
          <p:cNvCxnSpPr/>
          <p:nvPr/>
        </p:nvCxnSpPr>
        <p:spPr>
          <a:xfrm rot="10800000">
            <a:off x="2786050" y="4714884"/>
            <a:ext cx="4929222" cy="142876"/>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0" name="Прямая со стрелкой 9"/>
          <p:cNvCxnSpPr/>
          <p:nvPr/>
        </p:nvCxnSpPr>
        <p:spPr>
          <a:xfrm rot="10800000" flipV="1">
            <a:off x="3571868" y="2285992"/>
            <a:ext cx="3214710" cy="221457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3" name="Прямая со стрелкой 12"/>
          <p:cNvCxnSpPr/>
          <p:nvPr/>
        </p:nvCxnSpPr>
        <p:spPr>
          <a:xfrm rot="10800000" flipV="1">
            <a:off x="5643570" y="4357694"/>
            <a:ext cx="2214578" cy="285752"/>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ext Box 2"/>
          <p:cNvSpPr txBox="1">
            <a:spLocks noChangeArrowheads="1"/>
          </p:cNvSpPr>
          <p:nvPr/>
        </p:nvSpPr>
        <p:spPr bwMode="auto">
          <a:xfrm>
            <a:off x="179388" y="188913"/>
            <a:ext cx="8713787" cy="457200"/>
          </a:xfrm>
          <a:prstGeom prst="rect">
            <a:avLst/>
          </a:prstGeom>
          <a:noFill/>
          <a:ln w="9525">
            <a:noFill/>
            <a:miter lim="800000"/>
            <a:headEnd/>
            <a:tailEnd/>
          </a:ln>
        </p:spPr>
        <p:txBody>
          <a:bodyPr>
            <a:spAutoFit/>
          </a:bodyPr>
          <a:lstStyle/>
          <a:p>
            <a:endParaRPr lang="ru-RU" sz="2400"/>
          </a:p>
        </p:txBody>
      </p:sp>
      <p:sp>
        <p:nvSpPr>
          <p:cNvPr id="6147" name="Rectangle 228"/>
          <p:cNvSpPr>
            <a:spLocks noChangeArrowheads="1"/>
          </p:cNvSpPr>
          <p:nvPr/>
        </p:nvSpPr>
        <p:spPr bwMode="auto">
          <a:xfrm>
            <a:off x="285720" y="357167"/>
            <a:ext cx="8640762" cy="6063198"/>
          </a:xfrm>
          <a:prstGeom prst="rect">
            <a:avLst/>
          </a:prstGeom>
          <a:noFill/>
          <a:ln w="9525">
            <a:noFill/>
            <a:miter lim="800000"/>
            <a:headEnd/>
            <a:tailEnd/>
          </a:ln>
        </p:spPr>
        <p:txBody>
          <a:bodyPr wrap="square" anchor="ctr">
            <a:spAutoFit/>
          </a:bodyPr>
          <a:lstStyle/>
          <a:p>
            <a:pPr fontAlgn="ctr">
              <a:spcBef>
                <a:spcPts val="0"/>
              </a:spcBef>
              <a:spcAft>
                <a:spcPts val="0"/>
              </a:spcAft>
            </a:pPr>
            <a:endParaRPr lang="ru-RU" sz="2800" dirty="0" smtClean="0">
              <a:latin typeface="Arial"/>
            </a:endParaRPr>
          </a:p>
          <a:p>
            <a:pPr fontAlgn="ctr">
              <a:spcBef>
                <a:spcPts val="0"/>
              </a:spcBef>
              <a:spcAft>
                <a:spcPts val="0"/>
              </a:spcAft>
            </a:pPr>
            <a:endParaRPr lang="ru-RU" sz="2800" dirty="0" smtClean="0">
              <a:latin typeface="Arial"/>
            </a:endParaRPr>
          </a:p>
          <a:p>
            <a:pPr fontAlgn="ctr">
              <a:spcBef>
                <a:spcPts val="0"/>
              </a:spcBef>
              <a:spcAft>
                <a:spcPts val="0"/>
              </a:spcAft>
            </a:pPr>
            <a:endParaRPr lang="ru-RU" sz="2800" dirty="0" smtClean="0">
              <a:latin typeface="Arial"/>
            </a:endParaRPr>
          </a:p>
          <a:p>
            <a:pPr fontAlgn="ctr">
              <a:spcBef>
                <a:spcPts val="0"/>
              </a:spcBef>
              <a:spcAft>
                <a:spcPts val="0"/>
              </a:spcAft>
            </a:pPr>
            <a:endParaRPr lang="ru-RU" sz="2800" dirty="0" smtClean="0">
              <a:latin typeface="Arial"/>
            </a:endParaRPr>
          </a:p>
          <a:p>
            <a:pPr fontAlgn="ctr">
              <a:spcBef>
                <a:spcPts val="0"/>
              </a:spcBef>
              <a:spcAft>
                <a:spcPts val="0"/>
              </a:spcAft>
            </a:pPr>
            <a:endParaRPr lang="ru-RU" sz="2800" dirty="0" smtClean="0">
              <a:latin typeface="Arial"/>
            </a:endParaRPr>
          </a:p>
          <a:p>
            <a:pPr fontAlgn="ctr">
              <a:spcBef>
                <a:spcPts val="0"/>
              </a:spcBef>
              <a:spcAft>
                <a:spcPts val="0"/>
              </a:spcAft>
            </a:pPr>
            <a:endParaRPr lang="ru-RU" sz="2800" dirty="0" smtClean="0">
              <a:latin typeface="Arial"/>
            </a:endParaRPr>
          </a:p>
          <a:p>
            <a:pPr fontAlgn="ctr">
              <a:spcBef>
                <a:spcPts val="0"/>
              </a:spcBef>
              <a:spcAft>
                <a:spcPts val="0"/>
              </a:spcAft>
            </a:pPr>
            <a:endParaRPr lang="ru-RU" sz="2800" dirty="0" smtClean="0">
              <a:latin typeface="Arial"/>
            </a:endParaRPr>
          </a:p>
          <a:p>
            <a:pPr fontAlgn="ctr">
              <a:spcBef>
                <a:spcPts val="0"/>
              </a:spcBef>
              <a:spcAft>
                <a:spcPts val="0"/>
              </a:spcAft>
            </a:pPr>
            <a:endParaRPr lang="ru-RU" sz="2400" dirty="0" smtClean="0">
              <a:latin typeface="Arial"/>
            </a:endParaRPr>
          </a:p>
          <a:p>
            <a:pPr fontAlgn="ctr">
              <a:spcBef>
                <a:spcPts val="0"/>
              </a:spcBef>
              <a:spcAft>
                <a:spcPts val="0"/>
              </a:spcAft>
            </a:pPr>
            <a:endParaRPr lang="ru-RU" sz="2400" dirty="0" smtClean="0">
              <a:latin typeface="Arial"/>
            </a:endParaRPr>
          </a:p>
          <a:p>
            <a:pPr fontAlgn="ctr">
              <a:spcBef>
                <a:spcPts val="0"/>
              </a:spcBef>
              <a:spcAft>
                <a:spcPts val="0"/>
              </a:spcAft>
            </a:pPr>
            <a:endParaRPr lang="ru-RU" sz="2400" dirty="0" smtClean="0">
              <a:latin typeface="Arial"/>
            </a:endParaRPr>
          </a:p>
          <a:p>
            <a:pPr fontAlgn="ctr">
              <a:spcBef>
                <a:spcPts val="0"/>
              </a:spcBef>
              <a:spcAft>
                <a:spcPts val="0"/>
              </a:spcAft>
            </a:pPr>
            <a:endParaRPr lang="ru-RU" sz="2400" dirty="0" smtClean="0">
              <a:latin typeface="Arial"/>
            </a:endParaRPr>
          </a:p>
          <a:p>
            <a:pPr fontAlgn="ctr">
              <a:spcBef>
                <a:spcPts val="0"/>
              </a:spcBef>
              <a:spcAft>
                <a:spcPts val="0"/>
              </a:spcAft>
            </a:pPr>
            <a:endParaRPr lang="ru-RU" sz="2400" dirty="0" smtClean="0">
              <a:latin typeface="Arial"/>
            </a:endParaRPr>
          </a:p>
          <a:p>
            <a:pPr fontAlgn="ctr">
              <a:spcBef>
                <a:spcPts val="0"/>
              </a:spcBef>
              <a:spcAft>
                <a:spcPts val="0"/>
              </a:spcAft>
            </a:pPr>
            <a:endParaRPr lang="ru-RU" sz="2400" dirty="0" smtClean="0">
              <a:latin typeface="Arial"/>
            </a:endParaRPr>
          </a:p>
          <a:p>
            <a:pPr fontAlgn="ctr">
              <a:spcBef>
                <a:spcPts val="0"/>
              </a:spcBef>
              <a:spcAft>
                <a:spcPts val="0"/>
              </a:spcAft>
            </a:pPr>
            <a:endParaRPr lang="ru-RU" sz="2400" dirty="0" smtClean="0">
              <a:latin typeface="Arial"/>
            </a:endParaRPr>
          </a:p>
          <a:p>
            <a:endParaRPr lang="fr-FR" sz="2400" dirty="0"/>
          </a:p>
        </p:txBody>
      </p:sp>
      <p:sp>
        <p:nvSpPr>
          <p:cNvPr id="6" name="Прямоугольник 5"/>
          <p:cNvSpPr/>
          <p:nvPr/>
        </p:nvSpPr>
        <p:spPr>
          <a:xfrm>
            <a:off x="285720" y="214290"/>
            <a:ext cx="8715436" cy="3801041"/>
          </a:xfrm>
          <a:prstGeom prst="rect">
            <a:avLst/>
          </a:prstGeom>
        </p:spPr>
        <p:txBody>
          <a:bodyPr wrap="square">
            <a:spAutoFit/>
          </a:bodyPr>
          <a:lstStyle/>
          <a:p>
            <a:pPr>
              <a:spcAft>
                <a:spcPts val="600"/>
              </a:spcAft>
            </a:pPr>
            <a:r>
              <a:rPr lang="fr-FR" sz="2400" dirty="0" smtClean="0">
                <a:latin typeface="Times New Roman" pitchFamily="18" charset="0"/>
                <a:cs typeface="Times New Roman" pitchFamily="18" charset="0"/>
              </a:rPr>
              <a:t>A</a:t>
            </a:r>
            <a:r>
              <a:rPr lang="fr-FR" sz="2400" dirty="0" smtClean="0">
                <a:latin typeface="Times New Roman" pitchFamily="18" charset="0"/>
                <a:cs typeface="Times New Roman" pitchFamily="18" charset="0"/>
              </a:rPr>
              <a:t>. Quoi qu'il arrive, on ne s’arrête pas</a:t>
            </a:r>
            <a:r>
              <a:rPr lang="fr-FR" sz="2400" dirty="0" smtClean="0">
                <a:latin typeface="Times New Roman" pitchFamily="18" charset="0"/>
                <a:cs typeface="Times New Roman" pitchFamily="18" charset="0"/>
              </a:rPr>
              <a:t>.</a:t>
            </a:r>
            <a:endParaRPr lang="ru-RU" sz="2400" dirty="0" smtClean="0">
              <a:latin typeface="Times New Roman" pitchFamily="18" charset="0"/>
              <a:cs typeface="Times New Roman" pitchFamily="18" charset="0"/>
            </a:endParaRPr>
          </a:p>
          <a:p>
            <a:pPr>
              <a:spcAft>
                <a:spcPts val="600"/>
              </a:spcAft>
            </a:pPr>
            <a:r>
              <a:rPr lang="fr-FR" sz="2400" dirty="0" smtClean="0">
                <a:solidFill>
                  <a:srgbClr val="FF0000"/>
                </a:solidFill>
                <a:latin typeface="Times New Roman" pitchFamily="18" charset="0"/>
                <a:cs typeface="Times New Roman" pitchFamily="18" charset="0"/>
              </a:rPr>
              <a:t>B. Ce n’est donc pas l’endroit, comme j’ai déjà dit, où on s’arrête dans l'obscurité pour prendre en stop quelqu'un qu’on n'a jamais vu</a:t>
            </a:r>
            <a:r>
              <a:rPr lang="fr-FR" sz="2400" dirty="0" smtClean="0">
                <a:solidFill>
                  <a:srgbClr val="FF0000"/>
                </a:solidFill>
                <a:latin typeface="Times New Roman" pitchFamily="18" charset="0"/>
                <a:cs typeface="Times New Roman" pitchFamily="18" charset="0"/>
              </a:rPr>
              <a:t>.</a:t>
            </a:r>
            <a:endParaRPr lang="ru-RU" sz="2400" dirty="0" smtClean="0">
              <a:solidFill>
                <a:srgbClr val="FF0000"/>
              </a:solidFill>
              <a:latin typeface="Times New Roman" pitchFamily="18" charset="0"/>
              <a:cs typeface="Times New Roman" pitchFamily="18" charset="0"/>
            </a:endParaRPr>
          </a:p>
          <a:p>
            <a:pPr>
              <a:spcAft>
                <a:spcPts val="600"/>
              </a:spcAft>
            </a:pPr>
            <a:r>
              <a:rPr lang="fr-FR" sz="2400" dirty="0" smtClean="0">
                <a:solidFill>
                  <a:srgbClr val="FF0000"/>
                </a:solidFill>
                <a:latin typeface="Times New Roman" pitchFamily="18" charset="0"/>
                <a:cs typeface="Times New Roman" pitchFamily="18" charset="0"/>
              </a:rPr>
              <a:t>D. Peut-être qu'un des fous a tranché la gorge d'un gardien et s'est enfui dans la nuit</a:t>
            </a:r>
            <a:r>
              <a:rPr lang="fr-FR" sz="2400" dirty="0" smtClean="0">
                <a:solidFill>
                  <a:srgbClr val="FF0000"/>
                </a:solidFill>
                <a:latin typeface="Times New Roman" pitchFamily="18" charset="0"/>
                <a:cs typeface="Times New Roman" pitchFamily="18" charset="0"/>
              </a:rPr>
              <a:t>.</a:t>
            </a:r>
            <a:endParaRPr lang="ru-RU" sz="2400" dirty="0" smtClean="0">
              <a:solidFill>
                <a:srgbClr val="FF0000"/>
              </a:solidFill>
              <a:latin typeface="Times New Roman" pitchFamily="18" charset="0"/>
              <a:cs typeface="Times New Roman" pitchFamily="18" charset="0"/>
            </a:endParaRPr>
          </a:p>
          <a:p>
            <a:pPr>
              <a:spcAft>
                <a:spcPts val="600"/>
              </a:spcAft>
            </a:pPr>
            <a:r>
              <a:rPr lang="fr-FR" sz="2400" dirty="0" smtClean="0">
                <a:latin typeface="Times New Roman" pitchFamily="18" charset="0"/>
                <a:cs typeface="Times New Roman" pitchFamily="18" charset="0"/>
              </a:rPr>
              <a:t>E. Ipswich se trouvait à une trentaine de kilomètres de là</a:t>
            </a:r>
            <a:r>
              <a:rPr lang="fr-FR" sz="2400" dirty="0" smtClean="0">
                <a:latin typeface="Times New Roman" pitchFamily="18" charset="0"/>
                <a:cs typeface="Times New Roman" pitchFamily="18" charset="0"/>
              </a:rPr>
              <a:t>.</a:t>
            </a:r>
            <a:endParaRPr lang="ru-RU" sz="2400" dirty="0" smtClean="0">
              <a:latin typeface="Times New Roman" pitchFamily="18" charset="0"/>
              <a:cs typeface="Times New Roman" pitchFamily="18" charset="0"/>
            </a:endParaRPr>
          </a:p>
          <a:p>
            <a:pPr>
              <a:spcAft>
                <a:spcPts val="600"/>
              </a:spcAft>
            </a:pPr>
            <a:r>
              <a:rPr lang="fr-FR" sz="2400" dirty="0" smtClean="0">
                <a:latin typeface="Times New Roman" pitchFamily="18" charset="0"/>
                <a:cs typeface="Times New Roman" pitchFamily="18" charset="0"/>
              </a:rPr>
              <a:t>H. Garés sur le bas-côté, nous devions être pratiquement invisibles des autres voitures qui passaient à toute vitesse</a:t>
            </a:r>
            <a:r>
              <a:rPr lang="fr-FR" sz="2400" dirty="0" smtClean="0">
                <a:latin typeface="Times New Roman" pitchFamily="18" charset="0"/>
                <a:cs typeface="Times New Roman" pitchFamily="18" charset="0"/>
              </a:rPr>
              <a:t>.</a:t>
            </a:r>
            <a:endParaRPr lang="ru-RU" sz="2400" dirty="0" smtClean="0">
              <a:latin typeface="Times New Roman" pitchFamily="18" charset="0"/>
              <a:cs typeface="Times New Roman" pitchFamily="18" charset="0"/>
            </a:endParaRPr>
          </a:p>
          <a:p>
            <a:endParaRPr lang="ru-RU" sz="2400" dirty="0">
              <a:solidFill>
                <a:srgbClr val="FF000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ext Box 2"/>
          <p:cNvSpPr txBox="1">
            <a:spLocks noChangeArrowheads="1"/>
          </p:cNvSpPr>
          <p:nvPr/>
        </p:nvSpPr>
        <p:spPr bwMode="auto">
          <a:xfrm>
            <a:off x="179388" y="188913"/>
            <a:ext cx="8713787" cy="457200"/>
          </a:xfrm>
          <a:prstGeom prst="rect">
            <a:avLst/>
          </a:prstGeom>
          <a:noFill/>
          <a:ln w="9525">
            <a:noFill/>
            <a:miter lim="800000"/>
            <a:headEnd/>
            <a:tailEnd/>
          </a:ln>
        </p:spPr>
        <p:txBody>
          <a:bodyPr>
            <a:spAutoFit/>
          </a:bodyPr>
          <a:lstStyle/>
          <a:p>
            <a:endParaRPr lang="ru-RU" sz="2400"/>
          </a:p>
        </p:txBody>
      </p:sp>
      <p:sp>
        <p:nvSpPr>
          <p:cNvPr id="6147" name="Rectangle 228"/>
          <p:cNvSpPr>
            <a:spLocks noChangeArrowheads="1"/>
          </p:cNvSpPr>
          <p:nvPr/>
        </p:nvSpPr>
        <p:spPr bwMode="auto">
          <a:xfrm>
            <a:off x="285720" y="357167"/>
            <a:ext cx="8640762" cy="6063198"/>
          </a:xfrm>
          <a:prstGeom prst="rect">
            <a:avLst/>
          </a:prstGeom>
          <a:noFill/>
          <a:ln w="9525">
            <a:noFill/>
            <a:miter lim="800000"/>
            <a:headEnd/>
            <a:tailEnd/>
          </a:ln>
        </p:spPr>
        <p:txBody>
          <a:bodyPr wrap="square" anchor="ctr">
            <a:spAutoFit/>
          </a:bodyPr>
          <a:lstStyle/>
          <a:p>
            <a:pPr fontAlgn="ctr">
              <a:spcBef>
                <a:spcPts val="0"/>
              </a:spcBef>
              <a:spcAft>
                <a:spcPts val="0"/>
              </a:spcAft>
            </a:pPr>
            <a:endParaRPr lang="ru-RU" sz="2800" dirty="0" smtClean="0">
              <a:latin typeface="Arial"/>
            </a:endParaRPr>
          </a:p>
          <a:p>
            <a:pPr fontAlgn="ctr">
              <a:spcBef>
                <a:spcPts val="0"/>
              </a:spcBef>
              <a:spcAft>
                <a:spcPts val="0"/>
              </a:spcAft>
            </a:pPr>
            <a:endParaRPr lang="ru-RU" sz="2800" dirty="0" smtClean="0">
              <a:latin typeface="Arial"/>
            </a:endParaRPr>
          </a:p>
          <a:p>
            <a:pPr fontAlgn="ctr">
              <a:spcBef>
                <a:spcPts val="0"/>
              </a:spcBef>
              <a:spcAft>
                <a:spcPts val="0"/>
              </a:spcAft>
            </a:pPr>
            <a:endParaRPr lang="ru-RU" sz="2800" dirty="0" smtClean="0">
              <a:latin typeface="Arial"/>
            </a:endParaRPr>
          </a:p>
          <a:p>
            <a:pPr fontAlgn="ctr">
              <a:spcBef>
                <a:spcPts val="0"/>
              </a:spcBef>
              <a:spcAft>
                <a:spcPts val="0"/>
              </a:spcAft>
            </a:pPr>
            <a:endParaRPr lang="ru-RU" sz="2800" dirty="0" smtClean="0">
              <a:latin typeface="Arial"/>
            </a:endParaRPr>
          </a:p>
          <a:p>
            <a:pPr fontAlgn="ctr">
              <a:spcBef>
                <a:spcPts val="0"/>
              </a:spcBef>
              <a:spcAft>
                <a:spcPts val="0"/>
              </a:spcAft>
            </a:pPr>
            <a:endParaRPr lang="ru-RU" sz="2800" dirty="0" smtClean="0">
              <a:latin typeface="Arial"/>
            </a:endParaRPr>
          </a:p>
          <a:p>
            <a:pPr fontAlgn="ctr">
              <a:spcBef>
                <a:spcPts val="0"/>
              </a:spcBef>
              <a:spcAft>
                <a:spcPts val="0"/>
              </a:spcAft>
            </a:pPr>
            <a:endParaRPr lang="ru-RU" sz="2800" dirty="0" smtClean="0">
              <a:latin typeface="Arial"/>
            </a:endParaRPr>
          </a:p>
          <a:p>
            <a:pPr fontAlgn="ctr">
              <a:spcBef>
                <a:spcPts val="0"/>
              </a:spcBef>
              <a:spcAft>
                <a:spcPts val="0"/>
              </a:spcAft>
            </a:pPr>
            <a:endParaRPr lang="ru-RU" sz="2800" dirty="0" smtClean="0">
              <a:latin typeface="Arial"/>
            </a:endParaRPr>
          </a:p>
          <a:p>
            <a:pPr fontAlgn="ctr">
              <a:spcBef>
                <a:spcPts val="0"/>
              </a:spcBef>
              <a:spcAft>
                <a:spcPts val="0"/>
              </a:spcAft>
            </a:pPr>
            <a:endParaRPr lang="ru-RU" sz="2400" dirty="0" smtClean="0">
              <a:latin typeface="Arial"/>
            </a:endParaRPr>
          </a:p>
          <a:p>
            <a:pPr fontAlgn="ctr">
              <a:spcBef>
                <a:spcPts val="0"/>
              </a:spcBef>
              <a:spcAft>
                <a:spcPts val="0"/>
              </a:spcAft>
            </a:pPr>
            <a:endParaRPr lang="ru-RU" sz="2400" dirty="0" smtClean="0">
              <a:latin typeface="Arial"/>
            </a:endParaRPr>
          </a:p>
          <a:p>
            <a:pPr fontAlgn="ctr">
              <a:spcBef>
                <a:spcPts val="0"/>
              </a:spcBef>
              <a:spcAft>
                <a:spcPts val="0"/>
              </a:spcAft>
            </a:pPr>
            <a:endParaRPr lang="ru-RU" sz="2400" dirty="0" smtClean="0">
              <a:latin typeface="Arial"/>
            </a:endParaRPr>
          </a:p>
          <a:p>
            <a:pPr fontAlgn="ctr">
              <a:spcBef>
                <a:spcPts val="0"/>
              </a:spcBef>
              <a:spcAft>
                <a:spcPts val="0"/>
              </a:spcAft>
            </a:pPr>
            <a:endParaRPr lang="ru-RU" sz="2400" dirty="0" smtClean="0">
              <a:latin typeface="Arial"/>
            </a:endParaRPr>
          </a:p>
          <a:p>
            <a:pPr fontAlgn="ctr">
              <a:spcBef>
                <a:spcPts val="0"/>
              </a:spcBef>
              <a:spcAft>
                <a:spcPts val="0"/>
              </a:spcAft>
            </a:pPr>
            <a:endParaRPr lang="ru-RU" sz="2400" dirty="0" smtClean="0">
              <a:latin typeface="Arial"/>
            </a:endParaRPr>
          </a:p>
          <a:p>
            <a:pPr fontAlgn="ctr">
              <a:spcBef>
                <a:spcPts val="0"/>
              </a:spcBef>
              <a:spcAft>
                <a:spcPts val="0"/>
              </a:spcAft>
            </a:pPr>
            <a:endParaRPr lang="ru-RU" sz="2400" dirty="0" smtClean="0">
              <a:latin typeface="Arial"/>
            </a:endParaRPr>
          </a:p>
          <a:p>
            <a:pPr fontAlgn="ctr">
              <a:spcBef>
                <a:spcPts val="0"/>
              </a:spcBef>
              <a:spcAft>
                <a:spcPts val="0"/>
              </a:spcAft>
            </a:pPr>
            <a:endParaRPr lang="ru-RU" sz="2400" dirty="0" smtClean="0">
              <a:latin typeface="Arial"/>
            </a:endParaRPr>
          </a:p>
          <a:p>
            <a:endParaRPr lang="fr-FR" sz="2400" dirty="0"/>
          </a:p>
        </p:txBody>
      </p:sp>
      <p:sp>
        <p:nvSpPr>
          <p:cNvPr id="8" name="Прямоугольник 7"/>
          <p:cNvSpPr/>
          <p:nvPr/>
        </p:nvSpPr>
        <p:spPr>
          <a:xfrm>
            <a:off x="214282" y="117693"/>
            <a:ext cx="8786874" cy="6093976"/>
          </a:xfrm>
          <a:prstGeom prst="rect">
            <a:avLst/>
          </a:prstGeom>
        </p:spPr>
        <p:txBody>
          <a:bodyPr wrap="square">
            <a:spAutoFit/>
          </a:bodyPr>
          <a:lstStyle/>
          <a:p>
            <a:pPr>
              <a:spcAft>
                <a:spcPts val="600"/>
              </a:spcAft>
            </a:pPr>
            <a:r>
              <a:rPr lang="fr-FR" sz="2000" dirty="0" smtClean="0">
                <a:latin typeface="Times New Roman" pitchFamily="18" charset="0"/>
                <a:cs typeface="Times New Roman" pitchFamily="18" charset="0"/>
              </a:rPr>
              <a:t>Je crois que je ferais mieux de vous expliquer.</a:t>
            </a:r>
            <a:endParaRPr lang="ru-RU" sz="2000" dirty="0" smtClean="0">
              <a:latin typeface="Times New Roman" pitchFamily="18" charset="0"/>
              <a:cs typeface="Times New Roman" pitchFamily="18" charset="0"/>
            </a:endParaRPr>
          </a:p>
          <a:p>
            <a:pPr>
              <a:spcAft>
                <a:spcPts val="600"/>
              </a:spcAft>
            </a:pPr>
            <a:r>
              <a:rPr lang="fr-FR" sz="2000" dirty="0" smtClean="0">
                <a:latin typeface="Times New Roman" pitchFamily="18" charset="0"/>
                <a:cs typeface="Times New Roman" pitchFamily="18" charset="0"/>
              </a:rPr>
              <a:t>La A 12 est une route droite, mal éclairée, monotone. </a:t>
            </a:r>
          </a:p>
          <a:p>
            <a:pPr>
              <a:spcAft>
                <a:spcPts val="600"/>
              </a:spcAft>
            </a:pPr>
            <a:r>
              <a:rPr lang="fr-FR" sz="2000" dirty="0" smtClean="0">
                <a:latin typeface="Times New Roman" pitchFamily="18" charset="0"/>
                <a:cs typeface="Times New Roman" pitchFamily="18" charset="0"/>
              </a:rPr>
              <a:t>Par endroits elle traverse la campagne déserte sans aucune maison en vue.</a:t>
            </a:r>
          </a:p>
          <a:p>
            <a:pPr>
              <a:spcAft>
                <a:spcPts val="600"/>
              </a:spcAft>
            </a:pPr>
            <a:r>
              <a:rPr lang="fr-FR" sz="2000" dirty="0" smtClean="0">
                <a:latin typeface="Times New Roman" pitchFamily="18" charset="0"/>
                <a:cs typeface="Times New Roman" pitchFamily="18" charset="0"/>
              </a:rPr>
              <a:t>Nous étions justement dans un de ces endroits déserts. </a:t>
            </a:r>
          </a:p>
          <a:p>
            <a:r>
              <a:rPr lang="fr-FR" sz="2000" dirty="0" smtClean="0">
                <a:latin typeface="Times New Roman" pitchFamily="18" charset="0"/>
                <a:cs typeface="Times New Roman" pitchFamily="18" charset="0"/>
              </a:rPr>
              <a:t>Il n'y avait aucun éclairage public.</a:t>
            </a:r>
          </a:p>
          <a:p>
            <a:r>
              <a:rPr lang="fr-FR" sz="2000" dirty="0" smtClean="0">
                <a:latin typeface="Times New Roman" pitchFamily="18" charset="0"/>
                <a:cs typeface="Times New Roman" pitchFamily="18" charset="0"/>
              </a:rPr>
              <a:t>C'était le genre d'endroit où il fallait être timbré pour </a:t>
            </a:r>
            <a:r>
              <a:rPr lang="fr-FR" sz="2000" dirty="0" smtClean="0">
                <a:solidFill>
                  <a:srgbClr val="FF0000"/>
                </a:solidFill>
                <a:latin typeface="Times New Roman" pitchFamily="18" charset="0"/>
                <a:cs typeface="Times New Roman" pitchFamily="18" charset="0"/>
              </a:rPr>
              <a:t>prendre un inconnu en stop</a:t>
            </a:r>
            <a:r>
              <a:rPr lang="fr-FR" sz="2000" dirty="0" smtClean="0">
                <a:latin typeface="Times New Roman" pitchFamily="18" charset="0"/>
                <a:cs typeface="Times New Roman" pitchFamily="18" charset="0"/>
              </a:rPr>
              <a:t>. </a:t>
            </a:r>
            <a:endParaRPr lang="ru-RU" sz="2000" dirty="0" smtClean="0">
              <a:latin typeface="Times New Roman" pitchFamily="18" charset="0"/>
              <a:cs typeface="Times New Roman" pitchFamily="18" charset="0"/>
            </a:endParaRPr>
          </a:p>
          <a:p>
            <a:r>
              <a:rPr lang="fr-FR" sz="2000" dirty="0" smtClean="0">
                <a:latin typeface="Times New Roman" pitchFamily="18" charset="0"/>
                <a:cs typeface="Times New Roman" pitchFamily="18" charset="0"/>
              </a:rPr>
              <a:t>En fait, on roulait à quinze kilomètres d'un asile de fous dangereux qui s’appelle Bellevue.</a:t>
            </a:r>
            <a:endParaRPr lang="ru-RU" sz="2000" dirty="0" smtClean="0">
              <a:latin typeface="Times New Roman" pitchFamily="18" charset="0"/>
              <a:cs typeface="Times New Roman" pitchFamily="18" charset="0"/>
            </a:endParaRPr>
          </a:p>
          <a:p>
            <a:pPr>
              <a:spcAft>
                <a:spcPts val="600"/>
              </a:spcAft>
            </a:pPr>
            <a:r>
              <a:rPr lang="fr-FR" sz="2000" dirty="0" smtClean="0">
                <a:latin typeface="Times New Roman" pitchFamily="18" charset="0"/>
                <a:cs typeface="Times New Roman" pitchFamily="18" charset="0"/>
              </a:rPr>
              <a:t>C'est une bâtisse grande et laide, avec un mur d'enceinte de quinze mètres de haut surmonté de barbelés, et un portail en fer à ouverture électrique.</a:t>
            </a:r>
          </a:p>
          <a:p>
            <a:pPr>
              <a:spcAft>
                <a:spcPts val="600"/>
              </a:spcAft>
            </a:pPr>
            <a:r>
              <a:rPr lang="fr-FR" sz="2000" dirty="0" smtClean="0">
                <a:latin typeface="Times New Roman" pitchFamily="18" charset="0"/>
                <a:cs typeface="Times New Roman" pitchFamily="18" charset="0"/>
              </a:rPr>
              <a:t>Le nom est récent.</a:t>
            </a:r>
          </a:p>
          <a:p>
            <a:pPr>
              <a:spcAft>
                <a:spcPts val="600"/>
              </a:spcAft>
            </a:pPr>
            <a:r>
              <a:rPr lang="fr-FR" sz="2000" dirty="0" smtClean="0">
                <a:latin typeface="Times New Roman" pitchFamily="18" charset="0"/>
                <a:cs typeface="Times New Roman" pitchFamily="18" charset="0"/>
              </a:rPr>
              <a:t>Autrefois </a:t>
            </a:r>
            <a:r>
              <a:rPr lang="fr-FR" sz="2000" dirty="0" smtClean="0">
                <a:solidFill>
                  <a:srgbClr val="FF0000"/>
                </a:solidFill>
                <a:latin typeface="Times New Roman" pitchFamily="18" charset="0"/>
                <a:cs typeface="Times New Roman" pitchFamily="18" charset="0"/>
              </a:rPr>
              <a:t>l'établissement s'appelait Prison </a:t>
            </a:r>
            <a:r>
              <a:rPr lang="fr-FR" sz="2000" dirty="0" smtClean="0">
                <a:latin typeface="Times New Roman" pitchFamily="18" charset="0"/>
                <a:cs typeface="Times New Roman" pitchFamily="18" charset="0"/>
              </a:rPr>
              <a:t>de Haute Sécurité pour </a:t>
            </a:r>
            <a:r>
              <a:rPr lang="fr-FR" sz="2000" dirty="0" smtClean="0">
                <a:solidFill>
                  <a:srgbClr val="FF0000"/>
                </a:solidFill>
                <a:latin typeface="Times New Roman" pitchFamily="18" charset="0"/>
                <a:cs typeface="Times New Roman" pitchFamily="18" charset="0"/>
              </a:rPr>
              <a:t>Aliénés Criminels</a:t>
            </a:r>
            <a:r>
              <a:rPr lang="fr-FR" sz="2000" dirty="0" smtClean="0">
                <a:latin typeface="Times New Roman" pitchFamily="18" charset="0"/>
                <a:cs typeface="Times New Roman" pitchFamily="18" charset="0"/>
              </a:rPr>
              <a:t>. </a:t>
            </a:r>
            <a:endParaRPr lang="ru-RU" sz="2000" dirty="0" smtClean="0">
              <a:latin typeface="Times New Roman" pitchFamily="18" charset="0"/>
              <a:cs typeface="Times New Roman" pitchFamily="18" charset="0"/>
            </a:endParaRPr>
          </a:p>
          <a:p>
            <a:pPr>
              <a:spcAft>
                <a:spcPts val="600"/>
              </a:spcAft>
            </a:pPr>
            <a:r>
              <a:rPr lang="fr-FR" sz="2000" dirty="0" smtClean="0">
                <a:latin typeface="Times New Roman" pitchFamily="18" charset="0"/>
                <a:cs typeface="Times New Roman" pitchFamily="18" charset="0"/>
              </a:rPr>
              <a:t>_____ (5) </a:t>
            </a:r>
            <a:r>
              <a:rPr lang="fr-FR" sz="2000" dirty="0" smtClean="0">
                <a:solidFill>
                  <a:srgbClr val="CC00CC"/>
                </a:solidFill>
                <a:latin typeface="Times New Roman" pitchFamily="18" charset="0"/>
                <a:cs typeface="Times New Roman" pitchFamily="18" charset="0"/>
              </a:rPr>
              <a:t>rappel du </a:t>
            </a:r>
            <a:r>
              <a:rPr lang="fr-FR" sz="2000" dirty="0" smtClean="0">
                <a:solidFill>
                  <a:srgbClr val="CC00CC"/>
                </a:solidFill>
                <a:latin typeface="Times New Roman" pitchFamily="18" charset="0"/>
                <a:cs typeface="Times New Roman" pitchFamily="18" charset="0"/>
              </a:rPr>
              <a:t>danger ressenti par le narrateur</a:t>
            </a:r>
            <a:endParaRPr lang="fr-FR" sz="2000" dirty="0" smtClean="0">
              <a:solidFill>
                <a:srgbClr val="CC00CC"/>
              </a:solidFill>
              <a:latin typeface="Times New Roman" pitchFamily="18" charset="0"/>
              <a:cs typeface="Times New Roman" pitchFamily="18" charset="0"/>
            </a:endParaRPr>
          </a:p>
          <a:p>
            <a:pPr>
              <a:spcAft>
                <a:spcPts val="600"/>
              </a:spcAft>
            </a:pPr>
            <a:r>
              <a:rPr lang="fr-FR" sz="2000" dirty="0" smtClean="0">
                <a:latin typeface="Times New Roman" pitchFamily="18" charset="0"/>
                <a:cs typeface="Times New Roman" pitchFamily="18" charset="0"/>
              </a:rPr>
              <a:t>On doit se dire que peut-être  –  juste peut-être  –  il a pu se produire </a:t>
            </a:r>
            <a:r>
              <a:rPr lang="fr-FR" sz="2000" dirty="0" smtClean="0">
                <a:solidFill>
                  <a:srgbClr val="FF0000"/>
                </a:solidFill>
                <a:latin typeface="Times New Roman" pitchFamily="18" charset="0"/>
                <a:cs typeface="Times New Roman" pitchFamily="18" charset="0"/>
              </a:rPr>
              <a:t>une évasion ce soir-là</a:t>
            </a:r>
            <a:r>
              <a:rPr lang="fr-FR" sz="2000" dirty="0" smtClean="0">
                <a:latin typeface="Times New Roman" pitchFamily="18" charset="0"/>
                <a:cs typeface="Times New Roman" pitchFamily="18" charset="0"/>
              </a:rPr>
              <a:t>. </a:t>
            </a:r>
          </a:p>
          <a:p>
            <a:pPr>
              <a:spcAft>
                <a:spcPts val="600"/>
              </a:spcAft>
            </a:pPr>
            <a:r>
              <a:rPr lang="fr-FR" sz="2000" dirty="0" smtClean="0">
                <a:latin typeface="Times New Roman" pitchFamily="18" charset="0"/>
                <a:cs typeface="Times New Roman" pitchFamily="18" charset="0"/>
              </a:rPr>
              <a:t>_____ </a:t>
            </a:r>
            <a:r>
              <a:rPr lang="fr-FR" sz="2000" dirty="0" smtClean="0">
                <a:latin typeface="Times New Roman" pitchFamily="18" charset="0"/>
                <a:cs typeface="Times New Roman" pitchFamily="18" charset="0"/>
              </a:rPr>
              <a:t>(6) </a:t>
            </a:r>
            <a:r>
              <a:rPr lang="fr-FR" sz="2000" dirty="0" smtClean="0">
                <a:solidFill>
                  <a:srgbClr val="A50021"/>
                </a:solidFill>
                <a:latin typeface="Times New Roman" pitchFamily="18" charset="0"/>
                <a:cs typeface="Times New Roman" pitchFamily="18" charset="0"/>
              </a:rPr>
              <a:t>dans quel cas? dans le cas d’évasion?</a:t>
            </a:r>
            <a:endParaRPr lang="fr-FR" sz="2000" dirty="0" smtClean="0">
              <a:solidFill>
                <a:srgbClr val="A50021"/>
              </a:solidFill>
              <a:latin typeface="Times New Roman" pitchFamily="18" charset="0"/>
              <a:cs typeface="Times New Roman" pitchFamily="18" charset="0"/>
            </a:endParaRPr>
          </a:p>
          <a:p>
            <a:pPr>
              <a:spcAft>
                <a:spcPts val="600"/>
              </a:spcAft>
            </a:pPr>
            <a:r>
              <a:rPr lang="fr-FR" sz="2000" dirty="0" smtClean="0">
                <a:latin typeface="Times New Roman" pitchFamily="18" charset="0"/>
                <a:cs typeface="Times New Roman" pitchFamily="18" charset="0"/>
              </a:rPr>
              <a:t>Dans </a:t>
            </a:r>
            <a:r>
              <a:rPr lang="fr-FR" sz="2000" dirty="0" smtClean="0">
                <a:latin typeface="Times New Roman" pitchFamily="18" charset="0"/>
                <a:cs typeface="Times New Roman" pitchFamily="18" charset="0"/>
              </a:rPr>
              <a:t>ce cas, </a:t>
            </a:r>
            <a:r>
              <a:rPr lang="fr-FR" sz="2000" dirty="0" smtClean="0">
                <a:solidFill>
                  <a:srgbClr val="FF0000"/>
                </a:solidFill>
                <a:latin typeface="Times New Roman" pitchFamily="18" charset="0"/>
                <a:cs typeface="Times New Roman" pitchFamily="18" charset="0"/>
              </a:rPr>
              <a:t>peu importe qu'il pleuve.</a:t>
            </a:r>
            <a:endParaRPr lang="ru-RU" sz="2000" dirty="0">
              <a:solidFill>
                <a:srgbClr val="FF0000"/>
              </a:solidFill>
              <a:latin typeface="Times New Roman" pitchFamily="18" charset="0"/>
              <a:cs typeface="Times New Roman" pitchFamily="18" charset="0"/>
            </a:endParaRPr>
          </a:p>
        </p:txBody>
      </p:sp>
      <p:cxnSp>
        <p:nvCxnSpPr>
          <p:cNvPr id="20" name="Прямая со стрелкой 19"/>
          <p:cNvCxnSpPr/>
          <p:nvPr/>
        </p:nvCxnSpPr>
        <p:spPr>
          <a:xfrm rot="10800000">
            <a:off x="2357422" y="4643446"/>
            <a:ext cx="5286412" cy="142876"/>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4" name="Прямая со стрелкой 13"/>
          <p:cNvCxnSpPr/>
          <p:nvPr/>
        </p:nvCxnSpPr>
        <p:spPr>
          <a:xfrm rot="10800000" flipV="1">
            <a:off x="2714612" y="4286256"/>
            <a:ext cx="1214446" cy="133352"/>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7" name="Прямая со стрелкой 16"/>
          <p:cNvCxnSpPr/>
          <p:nvPr/>
        </p:nvCxnSpPr>
        <p:spPr>
          <a:xfrm flipV="1">
            <a:off x="3143240" y="5715016"/>
            <a:ext cx="714380" cy="142876"/>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9" name="Прямая со стрелкой 8"/>
          <p:cNvCxnSpPr/>
          <p:nvPr/>
        </p:nvCxnSpPr>
        <p:spPr>
          <a:xfrm rot="10800000" flipV="1">
            <a:off x="4643438" y="5072074"/>
            <a:ext cx="3000396" cy="35719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3" name="Прямая со стрелкой 12"/>
          <p:cNvCxnSpPr/>
          <p:nvPr/>
        </p:nvCxnSpPr>
        <p:spPr>
          <a:xfrm rot="10800000" flipV="1">
            <a:off x="3929058" y="2285992"/>
            <a:ext cx="3500462" cy="214314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27" name="Прямая со стрелкой 26"/>
          <p:cNvCxnSpPr/>
          <p:nvPr/>
        </p:nvCxnSpPr>
        <p:spPr>
          <a:xfrm rot="5400000">
            <a:off x="7786710" y="4429132"/>
            <a:ext cx="500066" cy="214314"/>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ext Box 2"/>
          <p:cNvSpPr txBox="1">
            <a:spLocks noChangeArrowheads="1"/>
          </p:cNvSpPr>
          <p:nvPr/>
        </p:nvSpPr>
        <p:spPr bwMode="auto">
          <a:xfrm>
            <a:off x="179388" y="188913"/>
            <a:ext cx="8713787" cy="457200"/>
          </a:xfrm>
          <a:prstGeom prst="rect">
            <a:avLst/>
          </a:prstGeom>
          <a:noFill/>
          <a:ln w="9525">
            <a:noFill/>
            <a:miter lim="800000"/>
            <a:headEnd/>
            <a:tailEnd/>
          </a:ln>
        </p:spPr>
        <p:txBody>
          <a:bodyPr>
            <a:spAutoFit/>
          </a:bodyPr>
          <a:lstStyle/>
          <a:p>
            <a:endParaRPr lang="ru-RU" sz="2400"/>
          </a:p>
        </p:txBody>
      </p:sp>
      <p:sp>
        <p:nvSpPr>
          <p:cNvPr id="6147" name="Rectangle 228"/>
          <p:cNvSpPr>
            <a:spLocks noChangeArrowheads="1"/>
          </p:cNvSpPr>
          <p:nvPr/>
        </p:nvSpPr>
        <p:spPr bwMode="auto">
          <a:xfrm>
            <a:off x="285720" y="357167"/>
            <a:ext cx="8640762" cy="6063198"/>
          </a:xfrm>
          <a:prstGeom prst="rect">
            <a:avLst/>
          </a:prstGeom>
          <a:noFill/>
          <a:ln w="9525">
            <a:noFill/>
            <a:miter lim="800000"/>
            <a:headEnd/>
            <a:tailEnd/>
          </a:ln>
        </p:spPr>
        <p:txBody>
          <a:bodyPr wrap="square" anchor="ctr">
            <a:spAutoFit/>
          </a:bodyPr>
          <a:lstStyle/>
          <a:p>
            <a:pPr fontAlgn="ctr">
              <a:spcBef>
                <a:spcPts val="0"/>
              </a:spcBef>
              <a:spcAft>
                <a:spcPts val="0"/>
              </a:spcAft>
            </a:pPr>
            <a:endParaRPr lang="ru-RU" sz="2800" dirty="0" smtClean="0">
              <a:latin typeface="Arial"/>
            </a:endParaRPr>
          </a:p>
          <a:p>
            <a:pPr fontAlgn="ctr">
              <a:spcBef>
                <a:spcPts val="0"/>
              </a:spcBef>
              <a:spcAft>
                <a:spcPts val="0"/>
              </a:spcAft>
            </a:pPr>
            <a:endParaRPr lang="ru-RU" sz="2800" dirty="0" smtClean="0">
              <a:latin typeface="Arial"/>
            </a:endParaRPr>
          </a:p>
          <a:p>
            <a:pPr fontAlgn="ctr">
              <a:spcBef>
                <a:spcPts val="0"/>
              </a:spcBef>
              <a:spcAft>
                <a:spcPts val="0"/>
              </a:spcAft>
            </a:pPr>
            <a:endParaRPr lang="ru-RU" sz="2800" dirty="0" smtClean="0">
              <a:latin typeface="Arial"/>
            </a:endParaRPr>
          </a:p>
          <a:p>
            <a:pPr fontAlgn="ctr">
              <a:spcBef>
                <a:spcPts val="0"/>
              </a:spcBef>
              <a:spcAft>
                <a:spcPts val="0"/>
              </a:spcAft>
            </a:pPr>
            <a:endParaRPr lang="ru-RU" sz="2800" dirty="0" smtClean="0">
              <a:latin typeface="Arial"/>
            </a:endParaRPr>
          </a:p>
          <a:p>
            <a:pPr fontAlgn="ctr">
              <a:spcBef>
                <a:spcPts val="0"/>
              </a:spcBef>
              <a:spcAft>
                <a:spcPts val="0"/>
              </a:spcAft>
            </a:pPr>
            <a:endParaRPr lang="ru-RU" sz="2800" dirty="0" smtClean="0">
              <a:latin typeface="Arial"/>
            </a:endParaRPr>
          </a:p>
          <a:p>
            <a:pPr fontAlgn="ctr">
              <a:spcBef>
                <a:spcPts val="0"/>
              </a:spcBef>
              <a:spcAft>
                <a:spcPts val="0"/>
              </a:spcAft>
            </a:pPr>
            <a:endParaRPr lang="ru-RU" sz="2800" dirty="0" smtClean="0">
              <a:latin typeface="Arial"/>
            </a:endParaRPr>
          </a:p>
          <a:p>
            <a:pPr fontAlgn="ctr">
              <a:spcBef>
                <a:spcPts val="0"/>
              </a:spcBef>
              <a:spcAft>
                <a:spcPts val="0"/>
              </a:spcAft>
            </a:pPr>
            <a:endParaRPr lang="ru-RU" sz="2800" dirty="0" smtClean="0">
              <a:latin typeface="Arial"/>
            </a:endParaRPr>
          </a:p>
          <a:p>
            <a:pPr fontAlgn="ctr">
              <a:spcBef>
                <a:spcPts val="0"/>
              </a:spcBef>
              <a:spcAft>
                <a:spcPts val="0"/>
              </a:spcAft>
            </a:pPr>
            <a:endParaRPr lang="ru-RU" sz="2400" dirty="0" smtClean="0">
              <a:latin typeface="Arial"/>
            </a:endParaRPr>
          </a:p>
          <a:p>
            <a:pPr fontAlgn="ctr">
              <a:spcBef>
                <a:spcPts val="0"/>
              </a:spcBef>
              <a:spcAft>
                <a:spcPts val="0"/>
              </a:spcAft>
            </a:pPr>
            <a:endParaRPr lang="ru-RU" sz="2400" dirty="0" smtClean="0">
              <a:latin typeface="Arial"/>
            </a:endParaRPr>
          </a:p>
          <a:p>
            <a:pPr fontAlgn="ctr">
              <a:spcBef>
                <a:spcPts val="0"/>
              </a:spcBef>
              <a:spcAft>
                <a:spcPts val="0"/>
              </a:spcAft>
            </a:pPr>
            <a:endParaRPr lang="ru-RU" sz="2400" dirty="0" smtClean="0">
              <a:latin typeface="Arial"/>
            </a:endParaRPr>
          </a:p>
          <a:p>
            <a:pPr fontAlgn="ctr">
              <a:spcBef>
                <a:spcPts val="0"/>
              </a:spcBef>
              <a:spcAft>
                <a:spcPts val="0"/>
              </a:spcAft>
            </a:pPr>
            <a:endParaRPr lang="ru-RU" sz="2400" dirty="0" smtClean="0">
              <a:latin typeface="Arial"/>
            </a:endParaRPr>
          </a:p>
          <a:p>
            <a:pPr fontAlgn="ctr">
              <a:spcBef>
                <a:spcPts val="0"/>
              </a:spcBef>
              <a:spcAft>
                <a:spcPts val="0"/>
              </a:spcAft>
            </a:pPr>
            <a:endParaRPr lang="ru-RU" sz="2400" dirty="0" smtClean="0">
              <a:latin typeface="Arial"/>
            </a:endParaRPr>
          </a:p>
          <a:p>
            <a:pPr fontAlgn="ctr">
              <a:spcBef>
                <a:spcPts val="0"/>
              </a:spcBef>
              <a:spcAft>
                <a:spcPts val="0"/>
              </a:spcAft>
            </a:pPr>
            <a:endParaRPr lang="ru-RU" sz="2400" dirty="0" smtClean="0">
              <a:latin typeface="Arial"/>
            </a:endParaRPr>
          </a:p>
          <a:p>
            <a:pPr fontAlgn="ctr">
              <a:spcBef>
                <a:spcPts val="0"/>
              </a:spcBef>
              <a:spcAft>
                <a:spcPts val="0"/>
              </a:spcAft>
            </a:pPr>
            <a:endParaRPr lang="ru-RU" sz="2400" dirty="0" smtClean="0">
              <a:latin typeface="Arial"/>
            </a:endParaRPr>
          </a:p>
          <a:p>
            <a:endParaRPr lang="fr-FR" sz="2400" dirty="0"/>
          </a:p>
        </p:txBody>
      </p:sp>
      <p:sp>
        <p:nvSpPr>
          <p:cNvPr id="6" name="Прямоугольник 5"/>
          <p:cNvSpPr/>
          <p:nvPr/>
        </p:nvSpPr>
        <p:spPr>
          <a:xfrm>
            <a:off x="285720" y="214290"/>
            <a:ext cx="8715436" cy="2539157"/>
          </a:xfrm>
          <a:prstGeom prst="rect">
            <a:avLst/>
          </a:prstGeom>
        </p:spPr>
        <p:txBody>
          <a:bodyPr wrap="square">
            <a:spAutoFit/>
          </a:bodyPr>
          <a:lstStyle/>
          <a:p>
            <a:pPr>
              <a:spcAft>
                <a:spcPts val="600"/>
              </a:spcAft>
            </a:pPr>
            <a:r>
              <a:rPr lang="fr-FR" sz="2400" dirty="0" smtClean="0">
                <a:solidFill>
                  <a:srgbClr val="FF0000"/>
                </a:solidFill>
                <a:latin typeface="Times New Roman" pitchFamily="18" charset="0"/>
                <a:cs typeface="Times New Roman" pitchFamily="18" charset="0"/>
              </a:rPr>
              <a:t>B</a:t>
            </a:r>
            <a:r>
              <a:rPr lang="fr-FR" sz="2400" dirty="0" smtClean="0">
                <a:solidFill>
                  <a:srgbClr val="FF0000"/>
                </a:solidFill>
                <a:latin typeface="Times New Roman" pitchFamily="18" charset="0"/>
                <a:cs typeface="Times New Roman" pitchFamily="18" charset="0"/>
              </a:rPr>
              <a:t>. Ce n’est donc pas l’endroit, comme j’ai déjà dit, où on s’arrête dans l'obscurité pour prendre en stop quelqu'un qu’on n'a jamais vu</a:t>
            </a:r>
            <a:r>
              <a:rPr lang="fr-FR" sz="2400" dirty="0" smtClean="0">
                <a:solidFill>
                  <a:srgbClr val="FF0000"/>
                </a:solidFill>
                <a:latin typeface="Times New Roman" pitchFamily="18" charset="0"/>
                <a:cs typeface="Times New Roman" pitchFamily="18" charset="0"/>
              </a:rPr>
              <a:t>.</a:t>
            </a:r>
          </a:p>
          <a:p>
            <a:pPr>
              <a:spcAft>
                <a:spcPts val="600"/>
              </a:spcAft>
            </a:pPr>
            <a:endParaRPr lang="ru-RU" sz="2400" dirty="0" smtClean="0">
              <a:solidFill>
                <a:srgbClr val="FF0000"/>
              </a:solidFill>
              <a:latin typeface="Times New Roman" pitchFamily="18" charset="0"/>
              <a:cs typeface="Times New Roman" pitchFamily="18" charset="0"/>
            </a:endParaRPr>
          </a:p>
          <a:p>
            <a:pPr>
              <a:spcAft>
                <a:spcPts val="600"/>
              </a:spcAft>
            </a:pPr>
            <a:r>
              <a:rPr lang="fr-FR" sz="2400" dirty="0" smtClean="0">
                <a:solidFill>
                  <a:srgbClr val="FF0000"/>
                </a:solidFill>
                <a:latin typeface="Times New Roman" pitchFamily="18" charset="0"/>
                <a:cs typeface="Times New Roman" pitchFamily="18" charset="0"/>
              </a:rPr>
              <a:t>D. Peut-être qu'un des fous a tranché la gorge d'un gardien et s'est enfui dans la nuit</a:t>
            </a:r>
            <a:r>
              <a:rPr lang="fr-FR" sz="2400" dirty="0" smtClean="0">
                <a:solidFill>
                  <a:srgbClr val="FF0000"/>
                </a:solidFill>
                <a:latin typeface="Times New Roman" pitchFamily="18" charset="0"/>
                <a:cs typeface="Times New Roman" pitchFamily="18" charset="0"/>
              </a:rPr>
              <a:t>.</a:t>
            </a:r>
            <a:endParaRPr lang="ru-RU" sz="2400" dirty="0" smtClean="0">
              <a:latin typeface="Times New Roman" pitchFamily="18" charset="0"/>
              <a:cs typeface="Times New Roman" pitchFamily="18" charset="0"/>
            </a:endParaRPr>
          </a:p>
          <a:p>
            <a:endParaRPr lang="ru-RU" sz="2400" dirty="0">
              <a:solidFill>
                <a:srgbClr val="FF000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ext Box 2"/>
          <p:cNvSpPr txBox="1">
            <a:spLocks noChangeArrowheads="1"/>
          </p:cNvSpPr>
          <p:nvPr/>
        </p:nvSpPr>
        <p:spPr bwMode="auto">
          <a:xfrm>
            <a:off x="179388" y="188913"/>
            <a:ext cx="8713787" cy="457200"/>
          </a:xfrm>
          <a:prstGeom prst="rect">
            <a:avLst/>
          </a:prstGeom>
          <a:noFill/>
          <a:ln w="9525">
            <a:noFill/>
            <a:miter lim="800000"/>
            <a:headEnd/>
            <a:tailEnd/>
          </a:ln>
        </p:spPr>
        <p:txBody>
          <a:bodyPr>
            <a:spAutoFit/>
          </a:bodyPr>
          <a:lstStyle/>
          <a:p>
            <a:endParaRPr lang="ru-RU" sz="2400"/>
          </a:p>
        </p:txBody>
      </p:sp>
      <p:sp>
        <p:nvSpPr>
          <p:cNvPr id="6147" name="Rectangle 228"/>
          <p:cNvSpPr>
            <a:spLocks noChangeArrowheads="1"/>
          </p:cNvSpPr>
          <p:nvPr/>
        </p:nvSpPr>
        <p:spPr bwMode="auto">
          <a:xfrm>
            <a:off x="285720" y="357167"/>
            <a:ext cx="8640762" cy="6063198"/>
          </a:xfrm>
          <a:prstGeom prst="rect">
            <a:avLst/>
          </a:prstGeom>
          <a:noFill/>
          <a:ln w="9525">
            <a:noFill/>
            <a:miter lim="800000"/>
            <a:headEnd/>
            <a:tailEnd/>
          </a:ln>
        </p:spPr>
        <p:txBody>
          <a:bodyPr wrap="square" anchor="ctr">
            <a:spAutoFit/>
          </a:bodyPr>
          <a:lstStyle/>
          <a:p>
            <a:pPr fontAlgn="ctr">
              <a:spcBef>
                <a:spcPts val="0"/>
              </a:spcBef>
              <a:spcAft>
                <a:spcPts val="0"/>
              </a:spcAft>
            </a:pPr>
            <a:endParaRPr lang="ru-RU" sz="2800" dirty="0" smtClean="0">
              <a:latin typeface="Arial"/>
            </a:endParaRPr>
          </a:p>
          <a:p>
            <a:pPr fontAlgn="ctr">
              <a:spcBef>
                <a:spcPts val="0"/>
              </a:spcBef>
              <a:spcAft>
                <a:spcPts val="0"/>
              </a:spcAft>
            </a:pPr>
            <a:endParaRPr lang="ru-RU" sz="2800" dirty="0" smtClean="0">
              <a:latin typeface="Arial"/>
            </a:endParaRPr>
          </a:p>
          <a:p>
            <a:pPr fontAlgn="ctr">
              <a:spcBef>
                <a:spcPts val="0"/>
              </a:spcBef>
              <a:spcAft>
                <a:spcPts val="0"/>
              </a:spcAft>
            </a:pPr>
            <a:endParaRPr lang="ru-RU" sz="2800" dirty="0" smtClean="0">
              <a:latin typeface="Arial"/>
            </a:endParaRPr>
          </a:p>
          <a:p>
            <a:pPr fontAlgn="ctr">
              <a:spcBef>
                <a:spcPts val="0"/>
              </a:spcBef>
              <a:spcAft>
                <a:spcPts val="0"/>
              </a:spcAft>
            </a:pPr>
            <a:endParaRPr lang="ru-RU" sz="2800" dirty="0" smtClean="0">
              <a:latin typeface="Arial"/>
            </a:endParaRPr>
          </a:p>
          <a:p>
            <a:pPr fontAlgn="ctr">
              <a:spcBef>
                <a:spcPts val="0"/>
              </a:spcBef>
              <a:spcAft>
                <a:spcPts val="0"/>
              </a:spcAft>
            </a:pPr>
            <a:endParaRPr lang="ru-RU" sz="2800" dirty="0" smtClean="0">
              <a:latin typeface="Arial"/>
            </a:endParaRPr>
          </a:p>
          <a:p>
            <a:pPr fontAlgn="ctr">
              <a:spcBef>
                <a:spcPts val="0"/>
              </a:spcBef>
              <a:spcAft>
                <a:spcPts val="0"/>
              </a:spcAft>
            </a:pPr>
            <a:endParaRPr lang="ru-RU" sz="2800" dirty="0" smtClean="0">
              <a:latin typeface="Arial"/>
            </a:endParaRPr>
          </a:p>
          <a:p>
            <a:pPr fontAlgn="ctr">
              <a:spcBef>
                <a:spcPts val="0"/>
              </a:spcBef>
              <a:spcAft>
                <a:spcPts val="0"/>
              </a:spcAft>
            </a:pPr>
            <a:endParaRPr lang="ru-RU" sz="2800" dirty="0" smtClean="0">
              <a:latin typeface="Arial"/>
            </a:endParaRPr>
          </a:p>
          <a:p>
            <a:pPr fontAlgn="ctr">
              <a:spcBef>
                <a:spcPts val="0"/>
              </a:spcBef>
              <a:spcAft>
                <a:spcPts val="0"/>
              </a:spcAft>
            </a:pPr>
            <a:endParaRPr lang="ru-RU" sz="2400" dirty="0" smtClean="0">
              <a:latin typeface="Arial"/>
            </a:endParaRPr>
          </a:p>
          <a:p>
            <a:pPr fontAlgn="ctr">
              <a:spcBef>
                <a:spcPts val="0"/>
              </a:spcBef>
              <a:spcAft>
                <a:spcPts val="0"/>
              </a:spcAft>
            </a:pPr>
            <a:endParaRPr lang="ru-RU" sz="2400" dirty="0" smtClean="0">
              <a:latin typeface="Arial"/>
            </a:endParaRPr>
          </a:p>
          <a:p>
            <a:pPr fontAlgn="ctr">
              <a:spcBef>
                <a:spcPts val="0"/>
              </a:spcBef>
              <a:spcAft>
                <a:spcPts val="0"/>
              </a:spcAft>
            </a:pPr>
            <a:endParaRPr lang="ru-RU" sz="2400" dirty="0" smtClean="0">
              <a:latin typeface="Arial"/>
            </a:endParaRPr>
          </a:p>
          <a:p>
            <a:pPr fontAlgn="ctr">
              <a:spcBef>
                <a:spcPts val="0"/>
              </a:spcBef>
              <a:spcAft>
                <a:spcPts val="0"/>
              </a:spcAft>
            </a:pPr>
            <a:endParaRPr lang="ru-RU" sz="2400" dirty="0" smtClean="0">
              <a:latin typeface="Arial"/>
            </a:endParaRPr>
          </a:p>
          <a:p>
            <a:pPr fontAlgn="ctr">
              <a:spcBef>
                <a:spcPts val="0"/>
              </a:spcBef>
              <a:spcAft>
                <a:spcPts val="0"/>
              </a:spcAft>
            </a:pPr>
            <a:endParaRPr lang="ru-RU" sz="2400" dirty="0" smtClean="0">
              <a:latin typeface="Arial"/>
            </a:endParaRPr>
          </a:p>
          <a:p>
            <a:pPr fontAlgn="ctr">
              <a:spcBef>
                <a:spcPts val="0"/>
              </a:spcBef>
              <a:spcAft>
                <a:spcPts val="0"/>
              </a:spcAft>
            </a:pPr>
            <a:endParaRPr lang="ru-RU" sz="2400" dirty="0" smtClean="0">
              <a:latin typeface="Arial"/>
            </a:endParaRPr>
          </a:p>
          <a:p>
            <a:pPr fontAlgn="ctr">
              <a:spcBef>
                <a:spcPts val="0"/>
              </a:spcBef>
              <a:spcAft>
                <a:spcPts val="0"/>
              </a:spcAft>
            </a:pPr>
            <a:endParaRPr lang="ru-RU" sz="2400" dirty="0" smtClean="0">
              <a:latin typeface="Arial"/>
            </a:endParaRPr>
          </a:p>
          <a:p>
            <a:endParaRPr lang="fr-FR" sz="2400" dirty="0"/>
          </a:p>
        </p:txBody>
      </p:sp>
      <p:sp>
        <p:nvSpPr>
          <p:cNvPr id="8" name="Прямоугольник 7"/>
          <p:cNvSpPr/>
          <p:nvPr/>
        </p:nvSpPr>
        <p:spPr>
          <a:xfrm>
            <a:off x="214282" y="117693"/>
            <a:ext cx="8786874" cy="6217087"/>
          </a:xfrm>
          <a:prstGeom prst="rect">
            <a:avLst/>
          </a:prstGeom>
        </p:spPr>
        <p:txBody>
          <a:bodyPr wrap="square">
            <a:spAutoFit/>
          </a:bodyPr>
          <a:lstStyle/>
          <a:p>
            <a:pPr>
              <a:spcAft>
                <a:spcPts val="600"/>
              </a:spcAft>
            </a:pPr>
            <a:r>
              <a:rPr lang="fr-FR" sz="2000" dirty="0" smtClean="0">
                <a:latin typeface="Times New Roman" pitchFamily="18" charset="0"/>
                <a:cs typeface="Times New Roman" pitchFamily="18" charset="0"/>
              </a:rPr>
              <a:t>Je crois que je ferais mieux de vous expliquer.</a:t>
            </a:r>
            <a:endParaRPr lang="ru-RU" sz="2000" dirty="0" smtClean="0">
              <a:latin typeface="Times New Roman" pitchFamily="18" charset="0"/>
              <a:cs typeface="Times New Roman" pitchFamily="18" charset="0"/>
            </a:endParaRPr>
          </a:p>
          <a:p>
            <a:pPr>
              <a:spcAft>
                <a:spcPts val="600"/>
              </a:spcAft>
            </a:pPr>
            <a:r>
              <a:rPr lang="fr-FR" sz="2000" dirty="0" smtClean="0">
                <a:latin typeface="Times New Roman" pitchFamily="18" charset="0"/>
                <a:cs typeface="Times New Roman" pitchFamily="18" charset="0"/>
              </a:rPr>
              <a:t>La A 12 est une route droite, mal éclairée, monotone. </a:t>
            </a:r>
          </a:p>
          <a:p>
            <a:pPr>
              <a:spcAft>
                <a:spcPts val="600"/>
              </a:spcAft>
            </a:pPr>
            <a:r>
              <a:rPr lang="fr-FR" sz="2000" dirty="0" smtClean="0">
                <a:latin typeface="Times New Roman" pitchFamily="18" charset="0"/>
                <a:cs typeface="Times New Roman" pitchFamily="18" charset="0"/>
              </a:rPr>
              <a:t>F. Par endroits elle traverse la campagne déserte sans aucune maison en vue.</a:t>
            </a:r>
          </a:p>
          <a:p>
            <a:pPr>
              <a:spcAft>
                <a:spcPts val="600"/>
              </a:spcAft>
            </a:pPr>
            <a:r>
              <a:rPr lang="fr-FR" sz="2000" dirty="0" smtClean="0">
                <a:latin typeface="Times New Roman" pitchFamily="18" charset="0"/>
                <a:cs typeface="Times New Roman" pitchFamily="18" charset="0"/>
              </a:rPr>
              <a:t>Nous étions justement dans un de ces endroits déserts. </a:t>
            </a:r>
          </a:p>
          <a:p>
            <a:r>
              <a:rPr lang="fr-FR" sz="2000" dirty="0" smtClean="0">
                <a:latin typeface="Times New Roman" pitchFamily="18" charset="0"/>
                <a:cs typeface="Times New Roman" pitchFamily="18" charset="0"/>
              </a:rPr>
              <a:t>I. Il n'y avait aucun éclairage public.</a:t>
            </a:r>
          </a:p>
          <a:p>
            <a:r>
              <a:rPr lang="fr-FR" sz="2000" dirty="0" smtClean="0">
                <a:latin typeface="Times New Roman" pitchFamily="18" charset="0"/>
                <a:cs typeface="Times New Roman" pitchFamily="18" charset="0"/>
              </a:rPr>
              <a:t>C'était le genre d'endroit où il fallait être timbré pour </a:t>
            </a:r>
            <a:r>
              <a:rPr lang="fr-FR" sz="2000" dirty="0" smtClean="0">
                <a:solidFill>
                  <a:srgbClr val="FF0000"/>
                </a:solidFill>
                <a:latin typeface="Times New Roman" pitchFamily="18" charset="0"/>
                <a:cs typeface="Times New Roman" pitchFamily="18" charset="0"/>
              </a:rPr>
              <a:t>prendre un inconnu en stop</a:t>
            </a:r>
            <a:r>
              <a:rPr lang="fr-FR" sz="2000" dirty="0" smtClean="0">
                <a:latin typeface="Times New Roman" pitchFamily="18" charset="0"/>
                <a:cs typeface="Times New Roman" pitchFamily="18" charset="0"/>
              </a:rPr>
              <a:t>. </a:t>
            </a:r>
            <a:endParaRPr lang="ru-RU" sz="2000" dirty="0" smtClean="0">
              <a:latin typeface="Times New Roman" pitchFamily="18" charset="0"/>
              <a:cs typeface="Times New Roman" pitchFamily="18" charset="0"/>
            </a:endParaRPr>
          </a:p>
          <a:p>
            <a:r>
              <a:rPr lang="fr-FR" sz="2000" dirty="0" smtClean="0">
                <a:latin typeface="Times New Roman" pitchFamily="18" charset="0"/>
                <a:cs typeface="Times New Roman" pitchFamily="18" charset="0"/>
              </a:rPr>
              <a:t>C. En fait, on roulait à quinze kilomètres d'un asile de fous dangereux qui s’appelle Bellevue</a:t>
            </a:r>
            <a:r>
              <a:rPr lang="fr-FR" sz="2000" dirty="0" smtClean="0">
                <a:latin typeface="Times New Roman" pitchFamily="18" charset="0"/>
                <a:cs typeface="Times New Roman" pitchFamily="18" charset="0"/>
              </a:rPr>
              <a:t>.</a:t>
            </a:r>
            <a:endParaRPr lang="ru-RU" sz="2000" dirty="0" smtClean="0">
              <a:latin typeface="Times New Roman" pitchFamily="18" charset="0"/>
              <a:cs typeface="Times New Roman" pitchFamily="18" charset="0"/>
            </a:endParaRPr>
          </a:p>
          <a:p>
            <a:pPr>
              <a:spcAft>
                <a:spcPts val="600"/>
              </a:spcAft>
            </a:pPr>
            <a:r>
              <a:rPr lang="fr-FR" sz="2000" dirty="0" smtClean="0">
                <a:latin typeface="Times New Roman" pitchFamily="18" charset="0"/>
                <a:cs typeface="Times New Roman" pitchFamily="18" charset="0"/>
              </a:rPr>
              <a:t>C'est une bâtisse grande et laide, avec un mur d'enceinte de quinze mètres de haut surmonté de barbelés, et un portail en fer à ouverture électrique.</a:t>
            </a:r>
          </a:p>
          <a:p>
            <a:pPr>
              <a:spcAft>
                <a:spcPts val="600"/>
              </a:spcAft>
            </a:pPr>
            <a:r>
              <a:rPr lang="fr-FR" sz="2000" dirty="0" smtClean="0">
                <a:latin typeface="Times New Roman" pitchFamily="18" charset="0"/>
                <a:cs typeface="Times New Roman" pitchFamily="18" charset="0"/>
              </a:rPr>
              <a:t>Le nom est récent.</a:t>
            </a:r>
            <a:endParaRPr lang="ru-RU" sz="2000" dirty="0" smtClean="0">
              <a:latin typeface="Times New Roman" pitchFamily="18" charset="0"/>
              <a:cs typeface="Times New Roman" pitchFamily="18" charset="0"/>
            </a:endParaRPr>
          </a:p>
          <a:p>
            <a:pPr>
              <a:spcAft>
                <a:spcPts val="600"/>
              </a:spcAft>
            </a:pPr>
            <a:r>
              <a:rPr lang="fr-FR" sz="2000" dirty="0" smtClean="0">
                <a:latin typeface="Times New Roman" pitchFamily="18" charset="0"/>
                <a:cs typeface="Times New Roman" pitchFamily="18" charset="0"/>
              </a:rPr>
              <a:t>Autrefois </a:t>
            </a:r>
            <a:r>
              <a:rPr lang="fr-FR" sz="2000" dirty="0" smtClean="0">
                <a:solidFill>
                  <a:srgbClr val="FF0000"/>
                </a:solidFill>
                <a:latin typeface="Times New Roman" pitchFamily="18" charset="0"/>
                <a:cs typeface="Times New Roman" pitchFamily="18" charset="0"/>
              </a:rPr>
              <a:t>l'établissement s'appelait Prison </a:t>
            </a:r>
            <a:r>
              <a:rPr lang="fr-FR" sz="2000" dirty="0" smtClean="0">
                <a:latin typeface="Times New Roman" pitchFamily="18" charset="0"/>
                <a:cs typeface="Times New Roman" pitchFamily="18" charset="0"/>
              </a:rPr>
              <a:t>de Haute Sécurité pour </a:t>
            </a:r>
            <a:r>
              <a:rPr lang="fr-FR" sz="2000" dirty="0" smtClean="0">
                <a:solidFill>
                  <a:srgbClr val="FF0000"/>
                </a:solidFill>
                <a:latin typeface="Times New Roman" pitchFamily="18" charset="0"/>
                <a:cs typeface="Times New Roman" pitchFamily="18" charset="0"/>
              </a:rPr>
              <a:t>Aliénés Criminels</a:t>
            </a:r>
            <a:r>
              <a:rPr lang="fr-FR" sz="2000" dirty="0" smtClean="0">
                <a:latin typeface="Times New Roman" pitchFamily="18" charset="0"/>
                <a:cs typeface="Times New Roman" pitchFamily="18" charset="0"/>
              </a:rPr>
              <a:t>. </a:t>
            </a:r>
            <a:endParaRPr lang="ru-RU" sz="2000" dirty="0" smtClean="0">
              <a:latin typeface="Times New Roman" pitchFamily="18" charset="0"/>
              <a:cs typeface="Times New Roman" pitchFamily="18" charset="0"/>
            </a:endParaRPr>
          </a:p>
          <a:p>
            <a:pPr>
              <a:spcAft>
                <a:spcPts val="600"/>
              </a:spcAft>
            </a:pPr>
            <a:r>
              <a:rPr lang="fr-FR" sz="2000" dirty="0" smtClean="0">
                <a:latin typeface="Times New Roman" pitchFamily="18" charset="0"/>
                <a:cs typeface="Times New Roman" pitchFamily="18" charset="0"/>
              </a:rPr>
              <a:t>_____ (5)</a:t>
            </a:r>
            <a:endParaRPr lang="fr-FR" sz="2000" dirty="0" smtClean="0">
              <a:solidFill>
                <a:srgbClr val="CC00CC"/>
              </a:solidFill>
              <a:latin typeface="Times New Roman" pitchFamily="18" charset="0"/>
              <a:cs typeface="Times New Roman" pitchFamily="18" charset="0"/>
            </a:endParaRPr>
          </a:p>
          <a:p>
            <a:pPr>
              <a:spcAft>
                <a:spcPts val="600"/>
              </a:spcAft>
            </a:pPr>
            <a:r>
              <a:rPr lang="fr-FR" sz="2000" dirty="0" smtClean="0">
                <a:latin typeface="Times New Roman" pitchFamily="18" charset="0"/>
                <a:cs typeface="Times New Roman" pitchFamily="18" charset="0"/>
              </a:rPr>
              <a:t>On doit se dire que peut-être - juste peut-être - il a pu se produire </a:t>
            </a:r>
            <a:r>
              <a:rPr lang="fr-FR" sz="2000" dirty="0" smtClean="0">
                <a:solidFill>
                  <a:srgbClr val="FF0000"/>
                </a:solidFill>
                <a:latin typeface="Times New Roman" pitchFamily="18" charset="0"/>
                <a:cs typeface="Times New Roman" pitchFamily="18" charset="0"/>
              </a:rPr>
              <a:t>une évasion ce soir-là. </a:t>
            </a:r>
          </a:p>
          <a:p>
            <a:pPr>
              <a:spcAft>
                <a:spcPts val="600"/>
              </a:spcAft>
            </a:pPr>
            <a:r>
              <a:rPr lang="fr-FR" sz="2000" dirty="0" smtClean="0">
                <a:solidFill>
                  <a:srgbClr val="660033"/>
                </a:solidFill>
                <a:latin typeface="Times New Roman" pitchFamily="18" charset="0"/>
                <a:cs typeface="Times New Roman" pitchFamily="18" charset="0"/>
              </a:rPr>
              <a:t>Peut-être qu'un des fous a tranché la gorge d'un gardien et s'est enfui dans la nuit. </a:t>
            </a:r>
            <a:r>
              <a:rPr lang="fr-FR" sz="2000" dirty="0" smtClean="0">
                <a:latin typeface="Times New Roman" pitchFamily="18" charset="0"/>
                <a:cs typeface="Times New Roman" pitchFamily="18" charset="0"/>
              </a:rPr>
              <a:t>Dans </a:t>
            </a:r>
            <a:r>
              <a:rPr lang="fr-FR" sz="2000" dirty="0" smtClean="0">
                <a:latin typeface="Times New Roman" pitchFamily="18" charset="0"/>
                <a:cs typeface="Times New Roman" pitchFamily="18" charset="0"/>
              </a:rPr>
              <a:t>ce cas, peu importe qu'il pleuve.</a:t>
            </a:r>
            <a:endParaRPr lang="ru-RU" sz="2000" dirty="0">
              <a:latin typeface="Times New Roman" pitchFamily="18" charset="0"/>
              <a:cs typeface="Times New Roman" pitchFamily="18" charset="0"/>
            </a:endParaRPr>
          </a:p>
        </p:txBody>
      </p:sp>
      <p:cxnSp>
        <p:nvCxnSpPr>
          <p:cNvPr id="9" name="Прямая со стрелкой 8"/>
          <p:cNvCxnSpPr/>
          <p:nvPr/>
        </p:nvCxnSpPr>
        <p:spPr>
          <a:xfrm flipV="1">
            <a:off x="6643702" y="5072074"/>
            <a:ext cx="642942" cy="35719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4" name="Прямая со стрелкой 13"/>
          <p:cNvCxnSpPr/>
          <p:nvPr/>
        </p:nvCxnSpPr>
        <p:spPr>
          <a:xfrm flipV="1">
            <a:off x="2500298" y="4286256"/>
            <a:ext cx="4857784" cy="1214446"/>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5" name="Прямая со стрелкой 14"/>
          <p:cNvCxnSpPr/>
          <p:nvPr/>
        </p:nvCxnSpPr>
        <p:spPr>
          <a:xfrm flipV="1">
            <a:off x="928662" y="5000636"/>
            <a:ext cx="1643074" cy="500066"/>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ext Box 2"/>
          <p:cNvSpPr txBox="1">
            <a:spLocks noChangeArrowheads="1"/>
          </p:cNvSpPr>
          <p:nvPr/>
        </p:nvSpPr>
        <p:spPr bwMode="auto">
          <a:xfrm>
            <a:off x="179388" y="188913"/>
            <a:ext cx="8713787" cy="457200"/>
          </a:xfrm>
          <a:prstGeom prst="rect">
            <a:avLst/>
          </a:prstGeom>
          <a:noFill/>
          <a:ln w="9525">
            <a:noFill/>
            <a:miter lim="800000"/>
            <a:headEnd/>
            <a:tailEnd/>
          </a:ln>
        </p:spPr>
        <p:txBody>
          <a:bodyPr>
            <a:spAutoFit/>
          </a:bodyPr>
          <a:lstStyle/>
          <a:p>
            <a:endParaRPr lang="ru-RU" sz="2400"/>
          </a:p>
        </p:txBody>
      </p:sp>
      <p:sp>
        <p:nvSpPr>
          <p:cNvPr id="6147" name="Rectangle 228"/>
          <p:cNvSpPr>
            <a:spLocks noChangeArrowheads="1"/>
          </p:cNvSpPr>
          <p:nvPr/>
        </p:nvSpPr>
        <p:spPr bwMode="auto">
          <a:xfrm>
            <a:off x="285720" y="357167"/>
            <a:ext cx="8640762" cy="6063198"/>
          </a:xfrm>
          <a:prstGeom prst="rect">
            <a:avLst/>
          </a:prstGeom>
          <a:noFill/>
          <a:ln w="9525">
            <a:noFill/>
            <a:miter lim="800000"/>
            <a:headEnd/>
            <a:tailEnd/>
          </a:ln>
        </p:spPr>
        <p:txBody>
          <a:bodyPr wrap="square" anchor="ctr">
            <a:spAutoFit/>
          </a:bodyPr>
          <a:lstStyle/>
          <a:p>
            <a:pPr fontAlgn="ctr">
              <a:spcBef>
                <a:spcPts val="0"/>
              </a:spcBef>
              <a:spcAft>
                <a:spcPts val="0"/>
              </a:spcAft>
            </a:pPr>
            <a:endParaRPr lang="ru-RU" sz="2800" dirty="0" smtClean="0">
              <a:latin typeface="Arial"/>
            </a:endParaRPr>
          </a:p>
          <a:p>
            <a:pPr fontAlgn="ctr">
              <a:spcBef>
                <a:spcPts val="0"/>
              </a:spcBef>
              <a:spcAft>
                <a:spcPts val="0"/>
              </a:spcAft>
            </a:pPr>
            <a:endParaRPr lang="ru-RU" sz="2800" dirty="0" smtClean="0">
              <a:latin typeface="Arial"/>
            </a:endParaRPr>
          </a:p>
          <a:p>
            <a:pPr fontAlgn="ctr">
              <a:spcBef>
                <a:spcPts val="0"/>
              </a:spcBef>
              <a:spcAft>
                <a:spcPts val="0"/>
              </a:spcAft>
            </a:pPr>
            <a:endParaRPr lang="ru-RU" sz="2800" dirty="0" smtClean="0">
              <a:latin typeface="Arial"/>
            </a:endParaRPr>
          </a:p>
          <a:p>
            <a:pPr fontAlgn="ctr">
              <a:spcBef>
                <a:spcPts val="0"/>
              </a:spcBef>
              <a:spcAft>
                <a:spcPts val="0"/>
              </a:spcAft>
            </a:pPr>
            <a:endParaRPr lang="ru-RU" sz="2800" dirty="0" smtClean="0">
              <a:latin typeface="Arial"/>
            </a:endParaRPr>
          </a:p>
          <a:p>
            <a:pPr fontAlgn="ctr">
              <a:spcBef>
                <a:spcPts val="0"/>
              </a:spcBef>
              <a:spcAft>
                <a:spcPts val="0"/>
              </a:spcAft>
            </a:pPr>
            <a:endParaRPr lang="ru-RU" sz="2800" dirty="0" smtClean="0">
              <a:latin typeface="Arial"/>
            </a:endParaRPr>
          </a:p>
          <a:p>
            <a:pPr fontAlgn="ctr">
              <a:spcBef>
                <a:spcPts val="0"/>
              </a:spcBef>
              <a:spcAft>
                <a:spcPts val="0"/>
              </a:spcAft>
            </a:pPr>
            <a:endParaRPr lang="ru-RU" sz="2800" dirty="0" smtClean="0">
              <a:latin typeface="Arial"/>
            </a:endParaRPr>
          </a:p>
          <a:p>
            <a:pPr fontAlgn="ctr">
              <a:spcBef>
                <a:spcPts val="0"/>
              </a:spcBef>
              <a:spcAft>
                <a:spcPts val="0"/>
              </a:spcAft>
            </a:pPr>
            <a:endParaRPr lang="ru-RU" sz="2800" dirty="0" smtClean="0">
              <a:latin typeface="Arial"/>
            </a:endParaRPr>
          </a:p>
          <a:p>
            <a:pPr fontAlgn="ctr">
              <a:spcBef>
                <a:spcPts val="0"/>
              </a:spcBef>
              <a:spcAft>
                <a:spcPts val="0"/>
              </a:spcAft>
            </a:pPr>
            <a:endParaRPr lang="ru-RU" sz="2400" dirty="0" smtClean="0">
              <a:latin typeface="Arial"/>
            </a:endParaRPr>
          </a:p>
          <a:p>
            <a:pPr fontAlgn="ctr">
              <a:spcBef>
                <a:spcPts val="0"/>
              </a:spcBef>
              <a:spcAft>
                <a:spcPts val="0"/>
              </a:spcAft>
            </a:pPr>
            <a:endParaRPr lang="ru-RU" sz="2400" dirty="0" smtClean="0">
              <a:latin typeface="Arial"/>
            </a:endParaRPr>
          </a:p>
          <a:p>
            <a:pPr fontAlgn="ctr">
              <a:spcBef>
                <a:spcPts val="0"/>
              </a:spcBef>
              <a:spcAft>
                <a:spcPts val="0"/>
              </a:spcAft>
            </a:pPr>
            <a:endParaRPr lang="ru-RU" sz="2400" dirty="0" smtClean="0">
              <a:latin typeface="Arial"/>
            </a:endParaRPr>
          </a:p>
          <a:p>
            <a:pPr fontAlgn="ctr">
              <a:spcBef>
                <a:spcPts val="0"/>
              </a:spcBef>
              <a:spcAft>
                <a:spcPts val="0"/>
              </a:spcAft>
            </a:pPr>
            <a:endParaRPr lang="ru-RU" sz="2400" dirty="0" smtClean="0">
              <a:latin typeface="Arial"/>
            </a:endParaRPr>
          </a:p>
          <a:p>
            <a:pPr fontAlgn="ctr">
              <a:spcBef>
                <a:spcPts val="0"/>
              </a:spcBef>
              <a:spcAft>
                <a:spcPts val="0"/>
              </a:spcAft>
            </a:pPr>
            <a:endParaRPr lang="ru-RU" sz="2400" dirty="0" smtClean="0">
              <a:latin typeface="Arial"/>
            </a:endParaRPr>
          </a:p>
          <a:p>
            <a:pPr fontAlgn="ctr">
              <a:spcBef>
                <a:spcPts val="0"/>
              </a:spcBef>
              <a:spcAft>
                <a:spcPts val="0"/>
              </a:spcAft>
            </a:pPr>
            <a:endParaRPr lang="ru-RU" sz="2400" dirty="0" smtClean="0">
              <a:latin typeface="Arial"/>
            </a:endParaRPr>
          </a:p>
          <a:p>
            <a:pPr fontAlgn="ctr">
              <a:spcBef>
                <a:spcPts val="0"/>
              </a:spcBef>
              <a:spcAft>
                <a:spcPts val="0"/>
              </a:spcAft>
            </a:pPr>
            <a:endParaRPr lang="ru-RU" sz="2400" dirty="0" smtClean="0">
              <a:latin typeface="Arial"/>
            </a:endParaRPr>
          </a:p>
          <a:p>
            <a:endParaRPr lang="fr-FR" sz="2400" dirty="0"/>
          </a:p>
        </p:txBody>
      </p:sp>
      <p:sp>
        <p:nvSpPr>
          <p:cNvPr id="8" name="Прямоугольник 7"/>
          <p:cNvSpPr/>
          <p:nvPr/>
        </p:nvSpPr>
        <p:spPr>
          <a:xfrm>
            <a:off x="214282" y="117693"/>
            <a:ext cx="8786874" cy="6324808"/>
          </a:xfrm>
          <a:prstGeom prst="rect">
            <a:avLst/>
          </a:prstGeom>
        </p:spPr>
        <p:txBody>
          <a:bodyPr wrap="square">
            <a:spAutoFit/>
          </a:bodyPr>
          <a:lstStyle/>
          <a:p>
            <a:pPr>
              <a:spcAft>
                <a:spcPts val="600"/>
              </a:spcAft>
            </a:pPr>
            <a:r>
              <a:rPr lang="fr-FR" sz="2000" dirty="0" smtClean="0">
                <a:latin typeface="Times New Roman" pitchFamily="18" charset="0"/>
                <a:cs typeface="Times New Roman" pitchFamily="18" charset="0"/>
              </a:rPr>
              <a:t>Je crois que je ferais mieux de vous expliquer.</a:t>
            </a:r>
            <a:endParaRPr lang="ru-RU" sz="2000" dirty="0" smtClean="0">
              <a:latin typeface="Times New Roman" pitchFamily="18" charset="0"/>
              <a:cs typeface="Times New Roman" pitchFamily="18" charset="0"/>
            </a:endParaRPr>
          </a:p>
          <a:p>
            <a:pPr>
              <a:spcAft>
                <a:spcPts val="600"/>
              </a:spcAft>
            </a:pPr>
            <a:r>
              <a:rPr lang="fr-FR" sz="2000" dirty="0" smtClean="0">
                <a:latin typeface="Times New Roman" pitchFamily="18" charset="0"/>
                <a:cs typeface="Times New Roman" pitchFamily="18" charset="0"/>
              </a:rPr>
              <a:t>La A 12 est une route droite, mal éclairée, monotone. </a:t>
            </a:r>
          </a:p>
          <a:p>
            <a:pPr>
              <a:spcAft>
                <a:spcPts val="600"/>
              </a:spcAft>
            </a:pPr>
            <a:r>
              <a:rPr lang="fr-FR" sz="2000" dirty="0" smtClean="0">
                <a:latin typeface="Times New Roman" pitchFamily="18" charset="0"/>
                <a:cs typeface="Times New Roman" pitchFamily="18" charset="0"/>
              </a:rPr>
              <a:t>F. Par endroits elle traverse la campagne déserte sans aucune maison en vue.</a:t>
            </a:r>
          </a:p>
          <a:p>
            <a:pPr>
              <a:spcAft>
                <a:spcPts val="600"/>
              </a:spcAft>
            </a:pPr>
            <a:r>
              <a:rPr lang="fr-FR" sz="2000" dirty="0" smtClean="0">
                <a:latin typeface="Times New Roman" pitchFamily="18" charset="0"/>
                <a:cs typeface="Times New Roman" pitchFamily="18" charset="0"/>
              </a:rPr>
              <a:t>Nous étions justement dans un de ces endroits déserts. </a:t>
            </a:r>
          </a:p>
          <a:p>
            <a:r>
              <a:rPr lang="fr-FR" sz="2000" dirty="0" smtClean="0">
                <a:latin typeface="Times New Roman" pitchFamily="18" charset="0"/>
                <a:cs typeface="Times New Roman" pitchFamily="18" charset="0"/>
              </a:rPr>
              <a:t>I. Il n'y avait aucun éclairage public.</a:t>
            </a:r>
          </a:p>
          <a:p>
            <a:r>
              <a:rPr lang="fr-FR" sz="2000" dirty="0" smtClean="0">
                <a:latin typeface="Times New Roman" pitchFamily="18" charset="0"/>
                <a:cs typeface="Times New Roman" pitchFamily="18" charset="0"/>
              </a:rPr>
              <a:t>C'était le genre d'endroit où il fallait être timbré pour </a:t>
            </a:r>
            <a:r>
              <a:rPr lang="fr-FR" sz="2000" dirty="0" smtClean="0">
                <a:solidFill>
                  <a:srgbClr val="FF0000"/>
                </a:solidFill>
                <a:latin typeface="Times New Roman" pitchFamily="18" charset="0"/>
                <a:cs typeface="Times New Roman" pitchFamily="18" charset="0"/>
              </a:rPr>
              <a:t>prendre un inconnu en stop</a:t>
            </a:r>
            <a:r>
              <a:rPr lang="fr-FR" sz="2000" dirty="0" smtClean="0">
                <a:latin typeface="Times New Roman" pitchFamily="18" charset="0"/>
                <a:cs typeface="Times New Roman" pitchFamily="18" charset="0"/>
              </a:rPr>
              <a:t>. </a:t>
            </a:r>
            <a:endParaRPr lang="ru-RU" sz="2000" dirty="0" smtClean="0">
              <a:latin typeface="Times New Roman" pitchFamily="18" charset="0"/>
              <a:cs typeface="Times New Roman" pitchFamily="18" charset="0"/>
            </a:endParaRPr>
          </a:p>
          <a:p>
            <a:r>
              <a:rPr lang="fr-FR" sz="2000" dirty="0" smtClean="0">
                <a:latin typeface="Times New Roman" pitchFamily="18" charset="0"/>
                <a:cs typeface="Times New Roman" pitchFamily="18" charset="0"/>
              </a:rPr>
              <a:t>C. En fait, on roulait à quinze kilomètres d'un asile de fous dangereux qui s’appelle Bellevue</a:t>
            </a:r>
            <a:r>
              <a:rPr lang="fr-FR" sz="2000" dirty="0" smtClean="0">
                <a:latin typeface="Times New Roman" pitchFamily="18" charset="0"/>
                <a:cs typeface="Times New Roman" pitchFamily="18" charset="0"/>
              </a:rPr>
              <a:t>.</a:t>
            </a:r>
            <a:endParaRPr lang="ru-RU" sz="2000" dirty="0" smtClean="0">
              <a:latin typeface="Times New Roman" pitchFamily="18" charset="0"/>
              <a:cs typeface="Times New Roman" pitchFamily="18" charset="0"/>
            </a:endParaRPr>
          </a:p>
          <a:p>
            <a:pPr>
              <a:spcAft>
                <a:spcPts val="600"/>
              </a:spcAft>
            </a:pPr>
            <a:r>
              <a:rPr lang="fr-FR" sz="2000" dirty="0" smtClean="0">
                <a:latin typeface="Times New Roman" pitchFamily="18" charset="0"/>
                <a:cs typeface="Times New Roman" pitchFamily="18" charset="0"/>
              </a:rPr>
              <a:t>C'est une bâtisse grande et laide, avec un mur d'enceinte de quinze mètres de haut surmonté de barbelés, et un portail en fer à ouverture électrique.</a:t>
            </a:r>
          </a:p>
          <a:p>
            <a:pPr>
              <a:spcAft>
                <a:spcPts val="600"/>
              </a:spcAft>
            </a:pPr>
            <a:r>
              <a:rPr lang="fr-FR" sz="2000" dirty="0" smtClean="0">
                <a:latin typeface="Times New Roman" pitchFamily="18" charset="0"/>
                <a:cs typeface="Times New Roman" pitchFamily="18" charset="0"/>
              </a:rPr>
              <a:t>Le nom est récent.</a:t>
            </a:r>
            <a:endParaRPr lang="ru-RU" sz="2000" dirty="0" smtClean="0">
              <a:latin typeface="Times New Roman" pitchFamily="18" charset="0"/>
              <a:cs typeface="Times New Roman" pitchFamily="18" charset="0"/>
            </a:endParaRPr>
          </a:p>
          <a:p>
            <a:pPr>
              <a:spcAft>
                <a:spcPts val="600"/>
              </a:spcAft>
            </a:pPr>
            <a:r>
              <a:rPr lang="fr-FR" sz="2000" dirty="0" smtClean="0">
                <a:latin typeface="Times New Roman" pitchFamily="18" charset="0"/>
                <a:cs typeface="Times New Roman" pitchFamily="18" charset="0"/>
              </a:rPr>
              <a:t>Autrefois </a:t>
            </a:r>
            <a:r>
              <a:rPr lang="fr-FR" sz="2000" dirty="0" smtClean="0">
                <a:solidFill>
                  <a:srgbClr val="FF0000"/>
                </a:solidFill>
                <a:latin typeface="Times New Roman" pitchFamily="18" charset="0"/>
                <a:cs typeface="Times New Roman" pitchFamily="18" charset="0"/>
              </a:rPr>
              <a:t>l'établissement s'appelait Prison </a:t>
            </a:r>
            <a:r>
              <a:rPr lang="fr-FR" sz="2000" dirty="0" smtClean="0">
                <a:latin typeface="Times New Roman" pitchFamily="18" charset="0"/>
                <a:cs typeface="Times New Roman" pitchFamily="18" charset="0"/>
              </a:rPr>
              <a:t>de Haute Sécurité pour </a:t>
            </a:r>
            <a:r>
              <a:rPr lang="fr-FR" sz="2000" dirty="0" smtClean="0">
                <a:solidFill>
                  <a:srgbClr val="FF0000"/>
                </a:solidFill>
                <a:latin typeface="Times New Roman" pitchFamily="18" charset="0"/>
                <a:cs typeface="Times New Roman" pitchFamily="18" charset="0"/>
              </a:rPr>
              <a:t>Aliénés Criminels</a:t>
            </a:r>
            <a:r>
              <a:rPr lang="fr-FR" sz="2000" dirty="0" smtClean="0">
                <a:latin typeface="Times New Roman" pitchFamily="18" charset="0"/>
                <a:cs typeface="Times New Roman" pitchFamily="18" charset="0"/>
              </a:rPr>
              <a:t>. </a:t>
            </a:r>
            <a:endParaRPr lang="ru-RU" sz="2000" dirty="0" smtClean="0">
              <a:latin typeface="Times New Roman" pitchFamily="18" charset="0"/>
              <a:cs typeface="Times New Roman" pitchFamily="18" charset="0"/>
            </a:endParaRPr>
          </a:p>
          <a:p>
            <a:pPr>
              <a:spcAft>
                <a:spcPts val="600"/>
              </a:spcAft>
            </a:pPr>
            <a:r>
              <a:rPr lang="fr-FR" sz="2000" dirty="0" smtClean="0">
                <a:solidFill>
                  <a:srgbClr val="9900CC"/>
                </a:solidFill>
                <a:latin typeface="Times New Roman" pitchFamily="18" charset="0"/>
                <a:cs typeface="Times New Roman" pitchFamily="18" charset="0"/>
              </a:rPr>
              <a:t>Ce n’est donc pas l’endroit, comme j’ai </a:t>
            </a:r>
            <a:r>
              <a:rPr lang="fr-FR" sz="2000" dirty="0" smtClean="0">
                <a:solidFill>
                  <a:srgbClr val="9900CC"/>
                </a:solidFill>
                <a:latin typeface="Times New Roman" pitchFamily="18" charset="0"/>
                <a:cs typeface="Times New Roman" pitchFamily="18" charset="0"/>
              </a:rPr>
              <a:t>déjà </a:t>
            </a:r>
            <a:r>
              <a:rPr lang="fr-FR" sz="2000" dirty="0" smtClean="0">
                <a:solidFill>
                  <a:srgbClr val="9900CC"/>
                </a:solidFill>
                <a:latin typeface="Times New Roman" pitchFamily="18" charset="0"/>
                <a:cs typeface="Times New Roman" pitchFamily="18" charset="0"/>
              </a:rPr>
              <a:t>dit, où on s’arrête dans l'obscurité pour prendre en stop quelqu'un qu’on n'a jamais </a:t>
            </a:r>
            <a:r>
              <a:rPr lang="fr-FR" sz="2000" dirty="0" smtClean="0">
                <a:solidFill>
                  <a:srgbClr val="9900CC"/>
                </a:solidFill>
                <a:latin typeface="Times New Roman" pitchFamily="18" charset="0"/>
                <a:cs typeface="Times New Roman" pitchFamily="18" charset="0"/>
              </a:rPr>
              <a:t>vu.</a:t>
            </a:r>
          </a:p>
          <a:p>
            <a:pPr>
              <a:spcAft>
                <a:spcPts val="600"/>
              </a:spcAft>
            </a:pPr>
            <a:r>
              <a:rPr lang="fr-FR" sz="2000" dirty="0" smtClean="0">
                <a:latin typeface="Times New Roman" pitchFamily="18" charset="0"/>
                <a:cs typeface="Times New Roman" pitchFamily="18" charset="0"/>
              </a:rPr>
              <a:t>On </a:t>
            </a:r>
            <a:r>
              <a:rPr lang="fr-FR" sz="2000" dirty="0" smtClean="0">
                <a:latin typeface="Times New Roman" pitchFamily="18" charset="0"/>
                <a:cs typeface="Times New Roman" pitchFamily="18" charset="0"/>
              </a:rPr>
              <a:t>doit se dire que peut-être - juste peut-être - il a pu se produire </a:t>
            </a:r>
            <a:r>
              <a:rPr lang="fr-FR" sz="2000" dirty="0" smtClean="0">
                <a:solidFill>
                  <a:srgbClr val="FF0000"/>
                </a:solidFill>
                <a:latin typeface="Times New Roman" pitchFamily="18" charset="0"/>
                <a:cs typeface="Times New Roman" pitchFamily="18" charset="0"/>
              </a:rPr>
              <a:t>une évasion ce soir-là. </a:t>
            </a:r>
          </a:p>
          <a:p>
            <a:pPr>
              <a:spcAft>
                <a:spcPts val="600"/>
              </a:spcAft>
            </a:pPr>
            <a:r>
              <a:rPr lang="fr-FR" sz="2000" dirty="0" smtClean="0">
                <a:solidFill>
                  <a:srgbClr val="660033"/>
                </a:solidFill>
                <a:latin typeface="Times New Roman" pitchFamily="18" charset="0"/>
                <a:cs typeface="Times New Roman" pitchFamily="18" charset="0"/>
              </a:rPr>
              <a:t>Peut-être qu'un des fous a tranché la gorge d'un gardien et s'est enfui dans la nuit. </a:t>
            </a:r>
            <a:r>
              <a:rPr lang="fr-FR" sz="2000" dirty="0" smtClean="0">
                <a:latin typeface="Times New Roman" pitchFamily="18" charset="0"/>
                <a:cs typeface="Times New Roman" pitchFamily="18" charset="0"/>
              </a:rPr>
              <a:t>Dans </a:t>
            </a:r>
            <a:r>
              <a:rPr lang="fr-FR" sz="2000" dirty="0" smtClean="0">
                <a:latin typeface="Times New Roman" pitchFamily="18" charset="0"/>
                <a:cs typeface="Times New Roman" pitchFamily="18" charset="0"/>
              </a:rPr>
              <a:t>ce cas, peu importe qu'il pleuve.</a:t>
            </a:r>
            <a:endParaRPr lang="ru-RU" sz="2000" dirty="0">
              <a:latin typeface="Times New Roman" pitchFamily="18" charset="0"/>
              <a:cs typeface="Times New Roman" pitchFamily="18" charset="0"/>
            </a:endParaRPr>
          </a:p>
        </p:txBody>
      </p:sp>
      <p:cxnSp>
        <p:nvCxnSpPr>
          <p:cNvPr id="9" name="Прямая со стрелкой 8"/>
          <p:cNvCxnSpPr/>
          <p:nvPr/>
        </p:nvCxnSpPr>
        <p:spPr>
          <a:xfrm flipV="1">
            <a:off x="6572264" y="5429264"/>
            <a:ext cx="642942" cy="35719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4" name="Прямая со стрелкой 13"/>
          <p:cNvCxnSpPr/>
          <p:nvPr/>
        </p:nvCxnSpPr>
        <p:spPr>
          <a:xfrm flipV="1">
            <a:off x="2571736" y="4572008"/>
            <a:ext cx="4857784" cy="1214446"/>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5" name="Прямая со стрелкой 14"/>
          <p:cNvCxnSpPr/>
          <p:nvPr/>
        </p:nvCxnSpPr>
        <p:spPr>
          <a:xfrm flipV="1">
            <a:off x="857224" y="5286388"/>
            <a:ext cx="1643074" cy="500066"/>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0" name="Прямая со стрелкой 9"/>
          <p:cNvCxnSpPr/>
          <p:nvPr/>
        </p:nvCxnSpPr>
        <p:spPr>
          <a:xfrm flipV="1">
            <a:off x="1285852" y="2285992"/>
            <a:ext cx="5500726" cy="2428892"/>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3" name="Прямая со стрелкой 12"/>
          <p:cNvCxnSpPr/>
          <p:nvPr/>
        </p:nvCxnSpPr>
        <p:spPr>
          <a:xfrm flipV="1">
            <a:off x="4429124" y="2285992"/>
            <a:ext cx="2428892" cy="2071702"/>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ext Box 2"/>
          <p:cNvSpPr txBox="1">
            <a:spLocks noChangeArrowheads="1"/>
          </p:cNvSpPr>
          <p:nvPr/>
        </p:nvSpPr>
        <p:spPr bwMode="auto">
          <a:xfrm>
            <a:off x="179388" y="188913"/>
            <a:ext cx="8713787" cy="457200"/>
          </a:xfrm>
          <a:prstGeom prst="rect">
            <a:avLst/>
          </a:prstGeom>
          <a:noFill/>
          <a:ln w="9525">
            <a:noFill/>
            <a:miter lim="800000"/>
            <a:headEnd/>
            <a:tailEnd/>
          </a:ln>
        </p:spPr>
        <p:txBody>
          <a:bodyPr>
            <a:spAutoFit/>
          </a:bodyPr>
          <a:lstStyle/>
          <a:p>
            <a:endParaRPr lang="ru-RU" sz="2400"/>
          </a:p>
        </p:txBody>
      </p:sp>
      <p:sp>
        <p:nvSpPr>
          <p:cNvPr id="6147" name="Rectangle 228"/>
          <p:cNvSpPr>
            <a:spLocks noChangeArrowheads="1"/>
          </p:cNvSpPr>
          <p:nvPr/>
        </p:nvSpPr>
        <p:spPr bwMode="auto">
          <a:xfrm>
            <a:off x="285720" y="357167"/>
            <a:ext cx="8640762" cy="6063198"/>
          </a:xfrm>
          <a:prstGeom prst="rect">
            <a:avLst/>
          </a:prstGeom>
          <a:noFill/>
          <a:ln w="9525">
            <a:noFill/>
            <a:miter lim="800000"/>
            <a:headEnd/>
            <a:tailEnd/>
          </a:ln>
        </p:spPr>
        <p:txBody>
          <a:bodyPr wrap="square" anchor="ctr">
            <a:spAutoFit/>
          </a:bodyPr>
          <a:lstStyle/>
          <a:p>
            <a:pPr fontAlgn="ctr">
              <a:spcBef>
                <a:spcPts val="0"/>
              </a:spcBef>
              <a:spcAft>
                <a:spcPts val="0"/>
              </a:spcAft>
            </a:pPr>
            <a:endParaRPr lang="ru-RU" sz="2800" dirty="0" smtClean="0">
              <a:latin typeface="Arial"/>
            </a:endParaRPr>
          </a:p>
          <a:p>
            <a:pPr fontAlgn="ctr">
              <a:spcBef>
                <a:spcPts val="0"/>
              </a:spcBef>
              <a:spcAft>
                <a:spcPts val="0"/>
              </a:spcAft>
            </a:pPr>
            <a:endParaRPr lang="ru-RU" sz="2800" dirty="0" smtClean="0">
              <a:latin typeface="Arial"/>
            </a:endParaRPr>
          </a:p>
          <a:p>
            <a:pPr fontAlgn="ctr">
              <a:spcBef>
                <a:spcPts val="0"/>
              </a:spcBef>
              <a:spcAft>
                <a:spcPts val="0"/>
              </a:spcAft>
            </a:pPr>
            <a:endParaRPr lang="ru-RU" sz="2800" dirty="0" smtClean="0">
              <a:latin typeface="Arial"/>
            </a:endParaRPr>
          </a:p>
          <a:p>
            <a:pPr fontAlgn="ctr">
              <a:spcBef>
                <a:spcPts val="0"/>
              </a:spcBef>
              <a:spcAft>
                <a:spcPts val="0"/>
              </a:spcAft>
            </a:pPr>
            <a:endParaRPr lang="ru-RU" sz="2800" dirty="0" smtClean="0">
              <a:latin typeface="Arial"/>
            </a:endParaRPr>
          </a:p>
          <a:p>
            <a:pPr fontAlgn="ctr">
              <a:spcBef>
                <a:spcPts val="0"/>
              </a:spcBef>
              <a:spcAft>
                <a:spcPts val="0"/>
              </a:spcAft>
            </a:pPr>
            <a:endParaRPr lang="ru-RU" sz="2800" dirty="0" smtClean="0">
              <a:latin typeface="Arial"/>
            </a:endParaRPr>
          </a:p>
          <a:p>
            <a:pPr fontAlgn="ctr">
              <a:spcBef>
                <a:spcPts val="0"/>
              </a:spcBef>
              <a:spcAft>
                <a:spcPts val="0"/>
              </a:spcAft>
            </a:pPr>
            <a:endParaRPr lang="ru-RU" sz="2800" dirty="0" smtClean="0">
              <a:latin typeface="Arial"/>
            </a:endParaRPr>
          </a:p>
          <a:p>
            <a:pPr fontAlgn="ctr">
              <a:spcBef>
                <a:spcPts val="0"/>
              </a:spcBef>
              <a:spcAft>
                <a:spcPts val="0"/>
              </a:spcAft>
            </a:pPr>
            <a:endParaRPr lang="ru-RU" sz="2800" dirty="0" smtClean="0">
              <a:latin typeface="Arial"/>
            </a:endParaRPr>
          </a:p>
          <a:p>
            <a:pPr fontAlgn="ctr">
              <a:spcBef>
                <a:spcPts val="0"/>
              </a:spcBef>
              <a:spcAft>
                <a:spcPts val="0"/>
              </a:spcAft>
            </a:pPr>
            <a:endParaRPr lang="ru-RU" sz="2400" dirty="0" smtClean="0">
              <a:latin typeface="Arial"/>
            </a:endParaRPr>
          </a:p>
          <a:p>
            <a:pPr fontAlgn="ctr">
              <a:spcBef>
                <a:spcPts val="0"/>
              </a:spcBef>
              <a:spcAft>
                <a:spcPts val="0"/>
              </a:spcAft>
            </a:pPr>
            <a:endParaRPr lang="ru-RU" sz="2400" dirty="0" smtClean="0">
              <a:latin typeface="Arial"/>
            </a:endParaRPr>
          </a:p>
          <a:p>
            <a:pPr fontAlgn="ctr">
              <a:spcBef>
                <a:spcPts val="0"/>
              </a:spcBef>
              <a:spcAft>
                <a:spcPts val="0"/>
              </a:spcAft>
            </a:pPr>
            <a:endParaRPr lang="ru-RU" sz="2400" dirty="0" smtClean="0">
              <a:latin typeface="Arial"/>
            </a:endParaRPr>
          </a:p>
          <a:p>
            <a:pPr fontAlgn="ctr">
              <a:spcBef>
                <a:spcPts val="0"/>
              </a:spcBef>
              <a:spcAft>
                <a:spcPts val="0"/>
              </a:spcAft>
            </a:pPr>
            <a:endParaRPr lang="ru-RU" sz="2400" dirty="0" smtClean="0">
              <a:latin typeface="Arial"/>
            </a:endParaRPr>
          </a:p>
          <a:p>
            <a:pPr fontAlgn="ctr">
              <a:spcBef>
                <a:spcPts val="0"/>
              </a:spcBef>
              <a:spcAft>
                <a:spcPts val="0"/>
              </a:spcAft>
            </a:pPr>
            <a:endParaRPr lang="ru-RU" sz="2400" dirty="0" smtClean="0">
              <a:latin typeface="Arial"/>
            </a:endParaRPr>
          </a:p>
          <a:p>
            <a:pPr fontAlgn="ctr">
              <a:spcBef>
                <a:spcPts val="0"/>
              </a:spcBef>
              <a:spcAft>
                <a:spcPts val="0"/>
              </a:spcAft>
            </a:pPr>
            <a:endParaRPr lang="ru-RU" sz="2400" dirty="0" smtClean="0">
              <a:latin typeface="Arial"/>
            </a:endParaRPr>
          </a:p>
          <a:p>
            <a:pPr fontAlgn="ctr">
              <a:spcBef>
                <a:spcPts val="0"/>
              </a:spcBef>
              <a:spcAft>
                <a:spcPts val="0"/>
              </a:spcAft>
            </a:pPr>
            <a:endParaRPr lang="ru-RU" sz="2400" dirty="0" smtClean="0">
              <a:latin typeface="Arial"/>
            </a:endParaRPr>
          </a:p>
          <a:p>
            <a:endParaRPr lang="fr-FR" sz="2400" dirty="0"/>
          </a:p>
        </p:txBody>
      </p:sp>
      <p:sp>
        <p:nvSpPr>
          <p:cNvPr id="8" name="Прямоугольник 7"/>
          <p:cNvSpPr/>
          <p:nvPr/>
        </p:nvSpPr>
        <p:spPr>
          <a:xfrm>
            <a:off x="214282" y="117693"/>
            <a:ext cx="8786874" cy="6324808"/>
          </a:xfrm>
          <a:prstGeom prst="rect">
            <a:avLst/>
          </a:prstGeom>
        </p:spPr>
        <p:txBody>
          <a:bodyPr wrap="square">
            <a:spAutoFit/>
          </a:bodyPr>
          <a:lstStyle/>
          <a:p>
            <a:pPr>
              <a:spcAft>
                <a:spcPts val="600"/>
              </a:spcAft>
            </a:pPr>
            <a:r>
              <a:rPr lang="fr-FR" sz="2000" dirty="0" smtClean="0">
                <a:latin typeface="Times New Roman" pitchFamily="18" charset="0"/>
                <a:cs typeface="Times New Roman" pitchFamily="18" charset="0"/>
              </a:rPr>
              <a:t>Je crois que je ferais mieux de vous expliquer.</a:t>
            </a:r>
            <a:endParaRPr lang="ru-RU" sz="2000" dirty="0" smtClean="0">
              <a:latin typeface="Times New Roman" pitchFamily="18" charset="0"/>
              <a:cs typeface="Times New Roman" pitchFamily="18" charset="0"/>
            </a:endParaRPr>
          </a:p>
          <a:p>
            <a:pPr>
              <a:spcAft>
                <a:spcPts val="600"/>
              </a:spcAft>
            </a:pPr>
            <a:r>
              <a:rPr lang="fr-FR" sz="2000" dirty="0" smtClean="0">
                <a:latin typeface="Times New Roman" pitchFamily="18" charset="0"/>
                <a:cs typeface="Times New Roman" pitchFamily="18" charset="0"/>
              </a:rPr>
              <a:t>La A 12 est une route droite, mal éclairée, monotone. </a:t>
            </a:r>
          </a:p>
          <a:p>
            <a:pPr>
              <a:spcAft>
                <a:spcPts val="600"/>
              </a:spcAft>
            </a:pPr>
            <a:r>
              <a:rPr lang="fr-FR" sz="2000" dirty="0" smtClean="0">
                <a:solidFill>
                  <a:srgbClr val="FF0000"/>
                </a:solidFill>
                <a:latin typeface="Times New Roman" pitchFamily="18" charset="0"/>
                <a:cs typeface="Times New Roman" pitchFamily="18" charset="0"/>
              </a:rPr>
              <a:t>Par endroits elle traverse la campagne déserte sans aucune maison en vue.</a:t>
            </a:r>
          </a:p>
          <a:p>
            <a:pPr>
              <a:spcAft>
                <a:spcPts val="600"/>
              </a:spcAft>
            </a:pPr>
            <a:r>
              <a:rPr lang="fr-FR" sz="2000" dirty="0" smtClean="0">
                <a:latin typeface="Times New Roman" pitchFamily="18" charset="0"/>
                <a:cs typeface="Times New Roman" pitchFamily="18" charset="0"/>
              </a:rPr>
              <a:t>Nous étions justement dans un de ces endroits déserts. </a:t>
            </a:r>
          </a:p>
          <a:p>
            <a:r>
              <a:rPr lang="fr-FR" sz="2000" dirty="0" smtClean="0">
                <a:solidFill>
                  <a:srgbClr val="FF0000"/>
                </a:solidFill>
                <a:latin typeface="Times New Roman" pitchFamily="18" charset="0"/>
                <a:cs typeface="Times New Roman" pitchFamily="18" charset="0"/>
              </a:rPr>
              <a:t>Il n'y avait aucun éclairage public.</a:t>
            </a:r>
          </a:p>
          <a:p>
            <a:r>
              <a:rPr lang="fr-FR" sz="2000" dirty="0" smtClean="0">
                <a:latin typeface="Times New Roman" pitchFamily="18" charset="0"/>
                <a:cs typeface="Times New Roman" pitchFamily="18" charset="0"/>
              </a:rPr>
              <a:t>C'était le genre d'endroit où il fallait être timbré pour prendre un inconnu en stop. </a:t>
            </a:r>
            <a:endParaRPr lang="ru-RU" sz="2000" dirty="0" smtClean="0">
              <a:latin typeface="Times New Roman" pitchFamily="18" charset="0"/>
              <a:cs typeface="Times New Roman" pitchFamily="18" charset="0"/>
            </a:endParaRPr>
          </a:p>
          <a:p>
            <a:r>
              <a:rPr lang="fr-FR" sz="2000" dirty="0" smtClean="0">
                <a:solidFill>
                  <a:srgbClr val="FF0000"/>
                </a:solidFill>
                <a:latin typeface="Times New Roman" pitchFamily="18" charset="0"/>
                <a:cs typeface="Times New Roman" pitchFamily="18" charset="0"/>
              </a:rPr>
              <a:t>En fait, on roulait à quinze kilomètres d'un asile de fous dangereux qui s’appelle Bellevue.</a:t>
            </a:r>
            <a:endParaRPr lang="ru-RU" sz="2000" dirty="0" smtClean="0">
              <a:solidFill>
                <a:srgbClr val="FF0000"/>
              </a:solidFill>
              <a:latin typeface="Times New Roman" pitchFamily="18" charset="0"/>
              <a:cs typeface="Times New Roman" pitchFamily="18" charset="0"/>
            </a:endParaRPr>
          </a:p>
          <a:p>
            <a:pPr>
              <a:spcAft>
                <a:spcPts val="600"/>
              </a:spcAft>
            </a:pPr>
            <a:r>
              <a:rPr lang="fr-FR" sz="2000" dirty="0" smtClean="0">
                <a:latin typeface="Times New Roman" pitchFamily="18" charset="0"/>
                <a:cs typeface="Times New Roman" pitchFamily="18" charset="0"/>
              </a:rPr>
              <a:t>C'est une bâtisse grande et laide, avec un mur d'enceinte de quinze mètres de haut surmonté de barbelés, et un portail en fer à ouverture électrique.</a:t>
            </a:r>
          </a:p>
          <a:p>
            <a:pPr>
              <a:spcAft>
                <a:spcPts val="600"/>
              </a:spcAft>
            </a:pPr>
            <a:r>
              <a:rPr lang="fr-FR" sz="2000" dirty="0" smtClean="0">
                <a:solidFill>
                  <a:srgbClr val="FF0000"/>
                </a:solidFill>
                <a:latin typeface="Times New Roman" pitchFamily="18" charset="0"/>
                <a:cs typeface="Times New Roman" pitchFamily="18" charset="0"/>
              </a:rPr>
              <a:t>Le nom est récent.</a:t>
            </a:r>
          </a:p>
          <a:p>
            <a:pPr>
              <a:spcAft>
                <a:spcPts val="600"/>
              </a:spcAft>
            </a:pPr>
            <a:r>
              <a:rPr lang="fr-FR" sz="2000" dirty="0" smtClean="0">
                <a:latin typeface="Times New Roman" pitchFamily="18" charset="0"/>
                <a:cs typeface="Times New Roman" pitchFamily="18" charset="0"/>
              </a:rPr>
              <a:t>Autrefois l'établissement s'appelait Prison de Haute Sécurité pour Aliénés Criminels. </a:t>
            </a:r>
            <a:endParaRPr lang="ru-RU" sz="2000" dirty="0" smtClean="0">
              <a:latin typeface="Times New Roman" pitchFamily="18" charset="0"/>
              <a:cs typeface="Times New Roman" pitchFamily="18" charset="0"/>
            </a:endParaRPr>
          </a:p>
          <a:p>
            <a:r>
              <a:rPr lang="fr-FR" sz="2000" dirty="0" smtClean="0">
                <a:solidFill>
                  <a:srgbClr val="FF0000"/>
                </a:solidFill>
                <a:latin typeface="Times New Roman" pitchFamily="18" charset="0"/>
                <a:cs typeface="Times New Roman" pitchFamily="18" charset="0"/>
              </a:rPr>
              <a:t>Ce n’est donc pas l’endroit, comme j’ai déjà dit, où on s’arrête dans l'obscurité pour prendre en stop quelqu'un qu’on n'a jamais vu.</a:t>
            </a:r>
            <a:endParaRPr lang="ru-RU" sz="2000" dirty="0" smtClean="0">
              <a:solidFill>
                <a:srgbClr val="FF0000"/>
              </a:solidFill>
              <a:latin typeface="Times New Roman" pitchFamily="18" charset="0"/>
              <a:cs typeface="Times New Roman" pitchFamily="18" charset="0"/>
            </a:endParaRPr>
          </a:p>
          <a:p>
            <a:pPr>
              <a:spcAft>
                <a:spcPts val="600"/>
              </a:spcAft>
            </a:pPr>
            <a:r>
              <a:rPr lang="fr-FR" sz="2000" dirty="0" smtClean="0">
                <a:latin typeface="Times New Roman" pitchFamily="18" charset="0"/>
                <a:cs typeface="Times New Roman" pitchFamily="18" charset="0"/>
              </a:rPr>
              <a:t>On doit se dire que peut-être - juste peut-être - il a pu se produire une évasion ce soir-là. </a:t>
            </a:r>
          </a:p>
          <a:p>
            <a:pPr>
              <a:spcAft>
                <a:spcPts val="600"/>
              </a:spcAft>
            </a:pPr>
            <a:r>
              <a:rPr lang="fr-FR" sz="2000" dirty="0" smtClean="0">
                <a:solidFill>
                  <a:srgbClr val="FF0000"/>
                </a:solidFill>
                <a:latin typeface="Times New Roman" pitchFamily="18" charset="0"/>
                <a:cs typeface="Times New Roman" pitchFamily="18" charset="0"/>
              </a:rPr>
              <a:t>Peut-être qu'un des fous a tranché la gorge d'un gardien et s'est enfui dans la nuit.</a:t>
            </a:r>
          </a:p>
          <a:p>
            <a:pPr>
              <a:spcAft>
                <a:spcPts val="600"/>
              </a:spcAft>
            </a:pPr>
            <a:r>
              <a:rPr lang="fr-FR" sz="2000" dirty="0" smtClean="0">
                <a:latin typeface="Times New Roman" pitchFamily="18" charset="0"/>
                <a:cs typeface="Times New Roman" pitchFamily="18" charset="0"/>
              </a:rPr>
              <a:t>Dans ce cas, peu importe qu'il pleuve.</a:t>
            </a:r>
            <a:endParaRPr lang="ru-RU" sz="20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ext Box 2"/>
          <p:cNvSpPr txBox="1">
            <a:spLocks noChangeArrowheads="1"/>
          </p:cNvSpPr>
          <p:nvPr/>
        </p:nvSpPr>
        <p:spPr bwMode="auto">
          <a:xfrm>
            <a:off x="179388" y="188913"/>
            <a:ext cx="8713787" cy="457200"/>
          </a:xfrm>
          <a:prstGeom prst="rect">
            <a:avLst/>
          </a:prstGeom>
          <a:noFill/>
          <a:ln w="9525">
            <a:noFill/>
            <a:miter lim="800000"/>
            <a:headEnd/>
            <a:tailEnd/>
          </a:ln>
        </p:spPr>
        <p:txBody>
          <a:bodyPr>
            <a:spAutoFit/>
          </a:bodyPr>
          <a:lstStyle/>
          <a:p>
            <a:endParaRPr lang="ru-RU" sz="2400"/>
          </a:p>
        </p:txBody>
      </p:sp>
      <p:sp>
        <p:nvSpPr>
          <p:cNvPr id="8" name="Прямоугольник 7"/>
          <p:cNvSpPr/>
          <p:nvPr/>
        </p:nvSpPr>
        <p:spPr>
          <a:xfrm>
            <a:off x="214282" y="117693"/>
            <a:ext cx="8786874" cy="6017032"/>
          </a:xfrm>
          <a:prstGeom prst="rect">
            <a:avLst/>
          </a:prstGeom>
        </p:spPr>
        <p:txBody>
          <a:bodyPr wrap="square">
            <a:spAutoFit/>
          </a:bodyPr>
          <a:lstStyle/>
          <a:p>
            <a:pPr>
              <a:spcAft>
                <a:spcPts val="600"/>
              </a:spcAft>
            </a:pPr>
            <a:r>
              <a:rPr lang="fr-FR" sz="2000" dirty="0" smtClean="0">
                <a:latin typeface="Times New Roman" pitchFamily="18" charset="0"/>
                <a:cs typeface="Times New Roman" pitchFamily="18" charset="0"/>
              </a:rPr>
              <a:t>Je crois que je ferais mieux de vous expliquer.</a:t>
            </a:r>
            <a:endParaRPr lang="ru-RU" sz="2000" dirty="0" smtClean="0">
              <a:latin typeface="Times New Roman" pitchFamily="18" charset="0"/>
              <a:cs typeface="Times New Roman" pitchFamily="18" charset="0"/>
            </a:endParaRPr>
          </a:p>
          <a:p>
            <a:pPr>
              <a:spcAft>
                <a:spcPts val="600"/>
              </a:spcAft>
            </a:pPr>
            <a:r>
              <a:rPr lang="fr-FR" sz="2400" dirty="0" smtClean="0">
                <a:latin typeface="Times New Roman" pitchFamily="18" charset="0"/>
                <a:cs typeface="Times New Roman" pitchFamily="18" charset="0"/>
              </a:rPr>
              <a:t>La A 12 est une route droite, mal éclairée, monotone.  Par endroits elle traverse la campagne déserte sans aucune maison en vue. Nous étions justement dans un de ces endroits déserts.  Il n'y avait aucun éclairage public. C'était le genre d'endroit où il fallait être timbré pour prendre un inconnu en stop.  En fait, on roulait à quinze kilomètres d'un asile de fous dangereux qui s’appelle Bellevue. C'est une bâtisse grande et laide, avec un mur d'enceinte de quinze mètres de haut surmonté de barbelés, et un portail en fer à ouverture électrique. Le nom est récent. Autrefois l'établissement s'appelait Prison de Haute Sécurité pour Aliénés Criminels. Ce n’est donc pas l’endroit, comme j’ai déjà dit, où on s’arrête dans l'obscurité pour prendre en stop quelqu'un qu’on n'a jamais vu. On doit se dire que peut-être - juste peut-être - il a pu se produire une évasion ce soir-là.  Peut-être qu'un des fous a tranché la gorge d'un gardien et s'est enfui dans la nuit. Dans ce cas, peu importe qu'il pleuve.</a:t>
            </a:r>
            <a:endParaRPr lang="ru-RU" sz="24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ext Box 2"/>
          <p:cNvSpPr txBox="1">
            <a:spLocks noChangeArrowheads="1"/>
          </p:cNvSpPr>
          <p:nvPr/>
        </p:nvSpPr>
        <p:spPr bwMode="auto">
          <a:xfrm>
            <a:off x="179388" y="188913"/>
            <a:ext cx="8713787" cy="457200"/>
          </a:xfrm>
          <a:prstGeom prst="rect">
            <a:avLst/>
          </a:prstGeom>
          <a:noFill/>
          <a:ln w="9525">
            <a:noFill/>
            <a:miter lim="800000"/>
            <a:headEnd/>
            <a:tailEnd/>
          </a:ln>
        </p:spPr>
        <p:txBody>
          <a:bodyPr>
            <a:spAutoFit/>
          </a:bodyPr>
          <a:lstStyle/>
          <a:p>
            <a:endParaRPr lang="ru-RU" sz="2400"/>
          </a:p>
        </p:txBody>
      </p:sp>
      <p:sp>
        <p:nvSpPr>
          <p:cNvPr id="6147" name="Rectangle 228"/>
          <p:cNvSpPr>
            <a:spLocks noChangeArrowheads="1"/>
          </p:cNvSpPr>
          <p:nvPr/>
        </p:nvSpPr>
        <p:spPr bwMode="auto">
          <a:xfrm>
            <a:off x="285720" y="357167"/>
            <a:ext cx="8640762" cy="6063198"/>
          </a:xfrm>
          <a:prstGeom prst="rect">
            <a:avLst/>
          </a:prstGeom>
          <a:noFill/>
          <a:ln w="9525">
            <a:noFill/>
            <a:miter lim="800000"/>
            <a:headEnd/>
            <a:tailEnd/>
          </a:ln>
        </p:spPr>
        <p:txBody>
          <a:bodyPr wrap="square" anchor="ctr">
            <a:spAutoFit/>
          </a:bodyPr>
          <a:lstStyle/>
          <a:p>
            <a:pPr fontAlgn="ctr">
              <a:spcBef>
                <a:spcPts val="0"/>
              </a:spcBef>
              <a:spcAft>
                <a:spcPts val="0"/>
              </a:spcAft>
            </a:pPr>
            <a:endParaRPr lang="ru-RU" sz="2800" dirty="0" smtClean="0">
              <a:latin typeface="Arial"/>
            </a:endParaRPr>
          </a:p>
          <a:p>
            <a:pPr fontAlgn="ctr">
              <a:spcBef>
                <a:spcPts val="0"/>
              </a:spcBef>
              <a:spcAft>
                <a:spcPts val="0"/>
              </a:spcAft>
            </a:pPr>
            <a:endParaRPr lang="ru-RU" sz="2800" dirty="0" smtClean="0">
              <a:latin typeface="Arial"/>
            </a:endParaRPr>
          </a:p>
          <a:p>
            <a:pPr fontAlgn="ctr">
              <a:spcBef>
                <a:spcPts val="0"/>
              </a:spcBef>
              <a:spcAft>
                <a:spcPts val="0"/>
              </a:spcAft>
            </a:pPr>
            <a:endParaRPr lang="ru-RU" sz="2800" dirty="0" smtClean="0">
              <a:latin typeface="Arial"/>
            </a:endParaRPr>
          </a:p>
          <a:p>
            <a:pPr fontAlgn="ctr">
              <a:spcBef>
                <a:spcPts val="0"/>
              </a:spcBef>
              <a:spcAft>
                <a:spcPts val="0"/>
              </a:spcAft>
            </a:pPr>
            <a:endParaRPr lang="ru-RU" sz="2800" dirty="0" smtClean="0">
              <a:latin typeface="Arial"/>
            </a:endParaRPr>
          </a:p>
          <a:p>
            <a:pPr fontAlgn="ctr">
              <a:spcBef>
                <a:spcPts val="0"/>
              </a:spcBef>
              <a:spcAft>
                <a:spcPts val="0"/>
              </a:spcAft>
            </a:pPr>
            <a:endParaRPr lang="ru-RU" sz="2800" dirty="0" smtClean="0">
              <a:latin typeface="Arial"/>
            </a:endParaRPr>
          </a:p>
          <a:p>
            <a:pPr fontAlgn="ctr">
              <a:spcBef>
                <a:spcPts val="0"/>
              </a:spcBef>
              <a:spcAft>
                <a:spcPts val="0"/>
              </a:spcAft>
            </a:pPr>
            <a:endParaRPr lang="ru-RU" sz="2800" dirty="0" smtClean="0">
              <a:latin typeface="Arial"/>
            </a:endParaRPr>
          </a:p>
          <a:p>
            <a:pPr fontAlgn="ctr">
              <a:spcBef>
                <a:spcPts val="0"/>
              </a:spcBef>
              <a:spcAft>
                <a:spcPts val="0"/>
              </a:spcAft>
            </a:pPr>
            <a:endParaRPr lang="ru-RU" sz="2800" dirty="0" smtClean="0">
              <a:latin typeface="Arial"/>
            </a:endParaRPr>
          </a:p>
          <a:p>
            <a:pPr fontAlgn="ctr">
              <a:spcBef>
                <a:spcPts val="0"/>
              </a:spcBef>
              <a:spcAft>
                <a:spcPts val="0"/>
              </a:spcAft>
            </a:pPr>
            <a:endParaRPr lang="ru-RU" sz="2400" dirty="0" smtClean="0">
              <a:latin typeface="Arial"/>
            </a:endParaRPr>
          </a:p>
          <a:p>
            <a:pPr fontAlgn="ctr">
              <a:spcBef>
                <a:spcPts val="0"/>
              </a:spcBef>
              <a:spcAft>
                <a:spcPts val="0"/>
              </a:spcAft>
            </a:pPr>
            <a:endParaRPr lang="ru-RU" sz="2400" dirty="0" smtClean="0">
              <a:latin typeface="Arial"/>
            </a:endParaRPr>
          </a:p>
          <a:p>
            <a:pPr fontAlgn="ctr">
              <a:spcBef>
                <a:spcPts val="0"/>
              </a:spcBef>
              <a:spcAft>
                <a:spcPts val="0"/>
              </a:spcAft>
            </a:pPr>
            <a:endParaRPr lang="ru-RU" sz="2400" dirty="0" smtClean="0">
              <a:latin typeface="Arial"/>
            </a:endParaRPr>
          </a:p>
          <a:p>
            <a:pPr fontAlgn="ctr">
              <a:spcBef>
                <a:spcPts val="0"/>
              </a:spcBef>
              <a:spcAft>
                <a:spcPts val="0"/>
              </a:spcAft>
            </a:pPr>
            <a:endParaRPr lang="ru-RU" sz="2400" dirty="0" smtClean="0">
              <a:latin typeface="Arial"/>
            </a:endParaRPr>
          </a:p>
          <a:p>
            <a:pPr fontAlgn="ctr">
              <a:spcBef>
                <a:spcPts val="0"/>
              </a:spcBef>
              <a:spcAft>
                <a:spcPts val="0"/>
              </a:spcAft>
            </a:pPr>
            <a:endParaRPr lang="ru-RU" sz="2400" dirty="0" smtClean="0">
              <a:latin typeface="Arial"/>
            </a:endParaRPr>
          </a:p>
          <a:p>
            <a:pPr fontAlgn="ctr">
              <a:spcBef>
                <a:spcPts val="0"/>
              </a:spcBef>
              <a:spcAft>
                <a:spcPts val="0"/>
              </a:spcAft>
            </a:pPr>
            <a:endParaRPr lang="ru-RU" sz="2400" dirty="0" smtClean="0">
              <a:latin typeface="Arial"/>
            </a:endParaRPr>
          </a:p>
          <a:p>
            <a:pPr fontAlgn="ctr">
              <a:spcBef>
                <a:spcPts val="0"/>
              </a:spcBef>
              <a:spcAft>
                <a:spcPts val="0"/>
              </a:spcAft>
            </a:pPr>
            <a:endParaRPr lang="ru-RU" sz="2400" dirty="0" smtClean="0">
              <a:latin typeface="Arial"/>
            </a:endParaRPr>
          </a:p>
          <a:p>
            <a:endParaRPr lang="fr-FR" sz="2400" dirty="0"/>
          </a:p>
        </p:txBody>
      </p:sp>
      <p:graphicFrame>
        <p:nvGraphicFramePr>
          <p:cNvPr id="4551" name="Group 455"/>
          <p:cNvGraphicFramePr>
            <a:graphicFrameLocks noGrp="1"/>
          </p:cNvGraphicFramePr>
          <p:nvPr/>
        </p:nvGraphicFramePr>
        <p:xfrm>
          <a:off x="285720" y="2143116"/>
          <a:ext cx="8715436" cy="1214446"/>
        </p:xfrm>
        <a:graphic>
          <a:graphicData uri="http://schemas.openxmlformats.org/drawingml/2006/table">
            <a:tbl>
              <a:tblPr/>
              <a:tblGrid>
                <a:gridCol w="363143"/>
                <a:gridCol w="2110974"/>
                <a:gridCol w="2060729"/>
                <a:gridCol w="1913151"/>
                <a:gridCol w="2267439"/>
              </a:tblGrid>
              <a:tr h="607223">
                <a:tc>
                  <a:txBody>
                    <a:bodyPr/>
                    <a:lstStyle/>
                    <a:p>
                      <a:pPr marL="0" indent="0" algn="l">
                        <a:spcBef>
                          <a:spcPts val="200"/>
                        </a:spcBef>
                        <a:spcAft>
                          <a:spcPts val="200"/>
                        </a:spcAft>
                      </a:pPr>
                      <a:r>
                        <a:rPr lang="fr-FR" sz="2400" b="1" dirty="0">
                          <a:latin typeface="Times New Roman"/>
                          <a:ea typeface="Calibri"/>
                          <a:cs typeface="Times New Roman"/>
                        </a:rPr>
                        <a:t>1</a:t>
                      </a:r>
                      <a:endParaRPr lang="ru-RU" sz="24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70485">
                        <a:spcBef>
                          <a:spcPts val="200"/>
                        </a:spcBef>
                        <a:spcAft>
                          <a:spcPts val="480"/>
                        </a:spcAft>
                      </a:pPr>
                      <a:r>
                        <a:rPr lang="ru-RU" sz="2400">
                          <a:latin typeface="Times New Roman"/>
                          <a:ea typeface="Calibri"/>
                          <a:cs typeface="Times New Roman"/>
                        </a:rPr>
                        <a:t>А</a:t>
                      </a:r>
                      <a:r>
                        <a:rPr lang="fr-FR" sz="2400">
                          <a:latin typeface="Times New Roman"/>
                          <a:ea typeface="Calibri"/>
                          <a:cs typeface="Times New Roman"/>
                        </a:rPr>
                        <a:t>. l’y</a:t>
                      </a:r>
                      <a:endParaRPr lang="ru-RU" sz="2400">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21590">
                        <a:spcBef>
                          <a:spcPts val="200"/>
                        </a:spcBef>
                        <a:spcAft>
                          <a:spcPts val="480"/>
                        </a:spcAft>
                      </a:pPr>
                      <a:r>
                        <a:rPr lang="fr-FR" sz="2400" dirty="0">
                          <a:solidFill>
                            <a:srgbClr val="FF0000"/>
                          </a:solidFill>
                          <a:latin typeface="Times New Roman"/>
                          <a:ea typeface="Calibri"/>
                          <a:cs typeface="Times New Roman"/>
                        </a:rPr>
                        <a:t>B. </a:t>
                      </a:r>
                      <a:r>
                        <a:rPr lang="fr-FR" sz="2400" dirty="0" smtClean="0">
                          <a:solidFill>
                            <a:srgbClr val="FF0000"/>
                          </a:solidFill>
                          <a:latin typeface="Times New Roman"/>
                          <a:ea typeface="Calibri"/>
                          <a:cs typeface="Times New Roman"/>
                        </a:rPr>
                        <a:t>l’en</a:t>
                      </a:r>
                      <a:endParaRPr lang="ru-RU" sz="2400" dirty="0">
                        <a:solidFill>
                          <a:srgbClr val="FF0000"/>
                        </a:solidFill>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2385">
                        <a:spcBef>
                          <a:spcPts val="200"/>
                        </a:spcBef>
                        <a:spcAft>
                          <a:spcPts val="480"/>
                        </a:spcAft>
                      </a:pPr>
                      <a:r>
                        <a:rPr lang="fr-FR" sz="2400">
                          <a:latin typeface="Times New Roman"/>
                          <a:ea typeface="Calibri"/>
                          <a:cs typeface="Times New Roman"/>
                        </a:rPr>
                        <a:t>C. le</a:t>
                      </a:r>
                      <a:endParaRPr lang="ru-RU" sz="2400">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2385">
                        <a:spcBef>
                          <a:spcPts val="200"/>
                        </a:spcBef>
                        <a:spcAft>
                          <a:spcPts val="480"/>
                        </a:spcAft>
                      </a:pPr>
                      <a:r>
                        <a:rPr lang="fr-FR" sz="2400" dirty="0">
                          <a:latin typeface="Times New Roman"/>
                          <a:ea typeface="Calibri"/>
                          <a:cs typeface="Times New Roman"/>
                        </a:rPr>
                        <a:t>D. lui en</a:t>
                      </a:r>
                      <a:endParaRPr lang="ru-RU" sz="2400" dirty="0">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607223">
                <a:tc>
                  <a:txBody>
                    <a:bodyPr/>
                    <a:lstStyle/>
                    <a:p>
                      <a:pPr marL="0" indent="0" algn="l">
                        <a:spcBef>
                          <a:spcPts val="200"/>
                        </a:spcBef>
                        <a:spcAft>
                          <a:spcPts val="200"/>
                        </a:spcAft>
                      </a:pPr>
                      <a:r>
                        <a:rPr lang="fr-FR" sz="2400" b="1" dirty="0">
                          <a:latin typeface="Times New Roman"/>
                          <a:ea typeface="Calibri"/>
                          <a:cs typeface="Times New Roman"/>
                        </a:rPr>
                        <a:t>2</a:t>
                      </a:r>
                      <a:endParaRPr lang="ru-RU" sz="24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70485">
                        <a:spcBef>
                          <a:spcPts val="200"/>
                        </a:spcBef>
                        <a:spcAft>
                          <a:spcPts val="480"/>
                        </a:spcAft>
                      </a:pPr>
                      <a:r>
                        <a:rPr lang="ru-RU" sz="2400" dirty="0">
                          <a:latin typeface="Times New Roman"/>
                          <a:ea typeface="Calibri"/>
                          <a:cs typeface="Times New Roman"/>
                        </a:rPr>
                        <a:t>А</a:t>
                      </a:r>
                      <a:r>
                        <a:rPr lang="fr-FR" sz="2400" dirty="0">
                          <a:latin typeface="Times New Roman"/>
                          <a:ea typeface="Calibri"/>
                          <a:cs typeface="Times New Roman"/>
                        </a:rPr>
                        <a:t>. </a:t>
                      </a:r>
                      <a:r>
                        <a:rPr lang="fr-FR" sz="2400" dirty="0" smtClean="0">
                          <a:latin typeface="Times New Roman"/>
                          <a:ea typeface="Calibri"/>
                          <a:cs typeface="Times New Roman"/>
                        </a:rPr>
                        <a:t>mauvaise </a:t>
                      </a:r>
                      <a:endParaRPr lang="ru-RU" sz="2400" dirty="0">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21590">
                        <a:spcBef>
                          <a:spcPts val="200"/>
                        </a:spcBef>
                        <a:spcAft>
                          <a:spcPts val="480"/>
                        </a:spcAft>
                      </a:pPr>
                      <a:r>
                        <a:rPr lang="fr-FR" sz="2400" dirty="0">
                          <a:latin typeface="Times New Roman"/>
                          <a:ea typeface="Calibri"/>
                          <a:cs typeface="Times New Roman"/>
                        </a:rPr>
                        <a:t>B. médiocre</a:t>
                      </a:r>
                      <a:endParaRPr lang="ru-RU" sz="2400" dirty="0">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2385">
                        <a:spcBef>
                          <a:spcPts val="200"/>
                        </a:spcBef>
                        <a:spcAft>
                          <a:spcPts val="480"/>
                        </a:spcAft>
                      </a:pPr>
                      <a:r>
                        <a:rPr lang="fr-FR" sz="2400" dirty="0">
                          <a:latin typeface="Times New Roman"/>
                          <a:ea typeface="Calibri"/>
                          <a:cs typeface="Times New Roman"/>
                        </a:rPr>
                        <a:t>C. minable</a:t>
                      </a:r>
                      <a:endParaRPr lang="ru-RU" sz="2400" dirty="0">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2385">
                        <a:spcBef>
                          <a:spcPts val="200"/>
                        </a:spcBef>
                        <a:spcAft>
                          <a:spcPts val="480"/>
                        </a:spcAft>
                      </a:pPr>
                      <a:r>
                        <a:rPr lang="fr-FR" sz="2400" dirty="0">
                          <a:latin typeface="Times New Roman"/>
                          <a:ea typeface="Calibri"/>
                          <a:cs typeface="Times New Roman"/>
                        </a:rPr>
                        <a:t>D. déplorable </a:t>
                      </a:r>
                      <a:endParaRPr lang="ru-RU" sz="2400" dirty="0">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8" name="Прямоугольник 7"/>
          <p:cNvSpPr/>
          <p:nvPr/>
        </p:nvSpPr>
        <p:spPr>
          <a:xfrm>
            <a:off x="285720" y="142852"/>
            <a:ext cx="8643998" cy="1938992"/>
          </a:xfrm>
          <a:prstGeom prst="rect">
            <a:avLst/>
          </a:prstGeom>
        </p:spPr>
        <p:txBody>
          <a:bodyPr wrap="square">
            <a:spAutoFit/>
          </a:bodyPr>
          <a:lstStyle/>
          <a:p>
            <a:r>
              <a:rPr lang="fr-FR" sz="2400" dirty="0" smtClean="0">
                <a:latin typeface="Times New Roman" pitchFamily="18" charset="0"/>
                <a:cs typeface="Times New Roman" pitchFamily="18" charset="0"/>
              </a:rPr>
              <a:t>Pourquoi a-t-il fallu que mon père arrête la voiture ? J'ai pourtant essayé de _____ (1) dissuader. Je savais que c'était une _____(2) idée. Évidemment il ne m'a pas écouté. _____ (3) parents n'écoutent jamais. Rien de tout cela ne _____ (4) produit s'il avait continué de rouler.</a:t>
            </a:r>
            <a:endParaRPr lang="ru-RU" sz="2400" dirty="0">
              <a:latin typeface="Times New Roman" pitchFamily="18" charset="0"/>
              <a:cs typeface="Times New Roman" pitchFamily="18" charset="0"/>
            </a:endParaRPr>
          </a:p>
        </p:txBody>
      </p:sp>
      <p:sp>
        <p:nvSpPr>
          <p:cNvPr id="6" name="Прямоугольник 5"/>
          <p:cNvSpPr/>
          <p:nvPr/>
        </p:nvSpPr>
        <p:spPr>
          <a:xfrm>
            <a:off x="214282" y="3571876"/>
            <a:ext cx="8715436" cy="2539157"/>
          </a:xfrm>
          <a:prstGeom prst="rect">
            <a:avLst/>
          </a:prstGeom>
        </p:spPr>
        <p:txBody>
          <a:bodyPr wrap="square">
            <a:spAutoFit/>
          </a:bodyPr>
          <a:lstStyle/>
          <a:p>
            <a:pPr>
              <a:spcAft>
                <a:spcPts val="600"/>
              </a:spcAft>
            </a:pPr>
            <a:r>
              <a:rPr lang="fr-FR" sz="2400" dirty="0" smtClean="0">
                <a:latin typeface="Times New Roman" pitchFamily="18" charset="0"/>
                <a:cs typeface="Times New Roman" pitchFamily="18" charset="0"/>
              </a:rPr>
              <a:t>L’adjectif précède le nom. De ces quatre adjectifs </a:t>
            </a:r>
            <a:r>
              <a:rPr lang="fr-FR" sz="2400" i="1" dirty="0" smtClean="0">
                <a:latin typeface="Times New Roman" pitchFamily="18" charset="0"/>
                <a:cs typeface="Times New Roman" pitchFamily="18" charset="0"/>
              </a:rPr>
              <a:t>mauvais</a:t>
            </a:r>
            <a:r>
              <a:rPr lang="fr-FR" sz="2400" dirty="0" smtClean="0">
                <a:latin typeface="Times New Roman" pitchFamily="18" charset="0"/>
                <a:cs typeface="Times New Roman" pitchFamily="18" charset="0"/>
              </a:rPr>
              <a:t> est celui qui s’emploie régulièrement avant le nom.</a:t>
            </a:r>
          </a:p>
          <a:p>
            <a:pPr>
              <a:spcAft>
                <a:spcPts val="600"/>
              </a:spcAft>
            </a:pPr>
            <a:r>
              <a:rPr lang="fr-FR" sz="2400" dirty="0" smtClean="0">
                <a:latin typeface="Times New Roman"/>
                <a:ea typeface="Calibri"/>
                <a:cs typeface="Times New Roman"/>
              </a:rPr>
              <a:t>médiocre = qui est au-dessous de </a:t>
            </a:r>
            <a:r>
              <a:rPr lang="fr-FR" sz="2400" dirty="0" smtClean="0">
                <a:solidFill>
                  <a:srgbClr val="FF0000"/>
                </a:solidFill>
                <a:latin typeface="Times New Roman"/>
                <a:ea typeface="Calibri"/>
                <a:cs typeface="Times New Roman"/>
              </a:rPr>
              <a:t>la moyenne</a:t>
            </a:r>
            <a:r>
              <a:rPr lang="fr-FR" sz="2400" dirty="0" smtClean="0">
                <a:latin typeface="Times New Roman"/>
                <a:ea typeface="Calibri"/>
                <a:cs typeface="Times New Roman"/>
              </a:rPr>
              <a:t>; qui est </a:t>
            </a:r>
            <a:r>
              <a:rPr lang="fr-FR" sz="2400" dirty="0" smtClean="0">
                <a:solidFill>
                  <a:srgbClr val="FF0000"/>
                </a:solidFill>
                <a:latin typeface="Times New Roman"/>
                <a:ea typeface="Calibri"/>
                <a:cs typeface="Times New Roman"/>
              </a:rPr>
              <a:t>sans intérêt</a:t>
            </a:r>
            <a:r>
              <a:rPr lang="fr-FR" sz="2400" dirty="0" smtClean="0">
                <a:latin typeface="Times New Roman"/>
                <a:ea typeface="Calibri"/>
                <a:cs typeface="Times New Roman"/>
              </a:rPr>
              <a:t>, </a:t>
            </a:r>
            <a:r>
              <a:rPr lang="fr-FR" sz="2400" dirty="0" smtClean="0">
                <a:solidFill>
                  <a:srgbClr val="FF0000"/>
                </a:solidFill>
                <a:latin typeface="Times New Roman"/>
                <a:ea typeface="Calibri"/>
                <a:cs typeface="Times New Roman"/>
              </a:rPr>
              <a:t>quelconque</a:t>
            </a:r>
            <a:r>
              <a:rPr lang="fr-FR" sz="2400" dirty="0" smtClean="0">
                <a:latin typeface="Times New Roman"/>
                <a:ea typeface="Calibri"/>
                <a:cs typeface="Times New Roman"/>
              </a:rPr>
              <a:t>; dont les qualités intellectuelles sont faibles</a:t>
            </a:r>
          </a:p>
          <a:p>
            <a:pPr>
              <a:spcAft>
                <a:spcPts val="600"/>
              </a:spcAft>
            </a:pPr>
            <a:r>
              <a:rPr lang="fr-FR" sz="2400" dirty="0" smtClean="0">
                <a:latin typeface="Times New Roman"/>
                <a:ea typeface="Calibri"/>
                <a:cs typeface="Times New Roman"/>
              </a:rPr>
              <a:t>minable = </a:t>
            </a:r>
            <a:r>
              <a:rPr lang="fr-FR" sz="2400" dirty="0" smtClean="0">
                <a:solidFill>
                  <a:srgbClr val="FF0000"/>
                </a:solidFill>
                <a:latin typeface="Times New Roman" pitchFamily="18" charset="0"/>
                <a:cs typeface="Times New Roman" pitchFamily="18" charset="0"/>
              </a:rPr>
              <a:t>pitoyable, misérable</a:t>
            </a:r>
            <a:r>
              <a:rPr lang="fr-FR" sz="2400" dirty="0" smtClean="0">
                <a:latin typeface="Times New Roman" pitchFamily="18" charset="0"/>
                <a:cs typeface="Times New Roman" pitchFamily="18" charset="0"/>
              </a:rPr>
              <a:t>, </a:t>
            </a:r>
            <a:r>
              <a:rPr lang="fr-FR" sz="2400" dirty="0" smtClean="0">
                <a:latin typeface="Times New Roman"/>
                <a:ea typeface="Calibri"/>
                <a:cs typeface="Times New Roman"/>
              </a:rPr>
              <a:t>médiocre</a:t>
            </a:r>
            <a:r>
              <a:rPr lang="en-AU" sz="2400" dirty="0" smtClean="0"/>
              <a:t> </a:t>
            </a:r>
            <a:endParaRPr lang="fr-FR" sz="2400" dirty="0" smtClean="0">
              <a:solidFill>
                <a:srgbClr val="FF0000"/>
              </a:solidFill>
              <a:latin typeface="Times New Roman"/>
              <a:ea typeface="Calibri"/>
              <a:cs typeface="Times New Roman"/>
            </a:endParaRPr>
          </a:p>
          <a:p>
            <a:pPr>
              <a:spcAft>
                <a:spcPts val="600"/>
              </a:spcAft>
            </a:pPr>
            <a:r>
              <a:rPr lang="fr-FR" sz="2400" dirty="0" smtClean="0">
                <a:latin typeface="Times New Roman"/>
                <a:ea typeface="Calibri"/>
                <a:cs typeface="Times New Roman"/>
              </a:rPr>
              <a:t>déplorable = </a:t>
            </a:r>
            <a:r>
              <a:rPr lang="en-AU" sz="2400" dirty="0" smtClean="0">
                <a:solidFill>
                  <a:srgbClr val="FF0000"/>
                </a:solidFill>
                <a:latin typeface="Times New Roman" pitchFamily="18" charset="0"/>
                <a:cs typeface="Times New Roman" pitchFamily="18" charset="0"/>
              </a:rPr>
              <a:t>regrettable, </a:t>
            </a:r>
            <a:r>
              <a:rPr lang="en-AU" sz="2400" dirty="0" err="1" smtClean="0">
                <a:solidFill>
                  <a:srgbClr val="FF0000"/>
                </a:solidFill>
                <a:latin typeface="Times New Roman" pitchFamily="18" charset="0"/>
                <a:cs typeface="Times New Roman" pitchFamily="18" charset="0"/>
              </a:rPr>
              <a:t>attristant</a:t>
            </a:r>
            <a:r>
              <a:rPr lang="en-AU" sz="2400" dirty="0" smtClean="0">
                <a:latin typeface="Times New Roman" pitchFamily="18" charset="0"/>
                <a:cs typeface="Times New Roman" pitchFamily="18" charset="0"/>
              </a:rPr>
              <a:t>,  lamentable</a:t>
            </a:r>
            <a:endParaRPr lang="ru-RU" sz="24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ext Box 2"/>
          <p:cNvSpPr txBox="1">
            <a:spLocks noChangeArrowheads="1"/>
          </p:cNvSpPr>
          <p:nvPr/>
        </p:nvSpPr>
        <p:spPr bwMode="auto">
          <a:xfrm>
            <a:off x="179388" y="188913"/>
            <a:ext cx="8713787" cy="457200"/>
          </a:xfrm>
          <a:prstGeom prst="rect">
            <a:avLst/>
          </a:prstGeom>
          <a:noFill/>
          <a:ln w="9525">
            <a:noFill/>
            <a:miter lim="800000"/>
            <a:headEnd/>
            <a:tailEnd/>
          </a:ln>
        </p:spPr>
        <p:txBody>
          <a:bodyPr>
            <a:spAutoFit/>
          </a:bodyPr>
          <a:lstStyle/>
          <a:p>
            <a:endParaRPr lang="ru-RU" sz="2400"/>
          </a:p>
        </p:txBody>
      </p:sp>
      <p:sp>
        <p:nvSpPr>
          <p:cNvPr id="6147" name="Rectangle 228"/>
          <p:cNvSpPr>
            <a:spLocks noChangeArrowheads="1"/>
          </p:cNvSpPr>
          <p:nvPr/>
        </p:nvSpPr>
        <p:spPr bwMode="auto">
          <a:xfrm>
            <a:off x="285720" y="357167"/>
            <a:ext cx="8640762" cy="6063198"/>
          </a:xfrm>
          <a:prstGeom prst="rect">
            <a:avLst/>
          </a:prstGeom>
          <a:noFill/>
          <a:ln w="9525">
            <a:noFill/>
            <a:miter lim="800000"/>
            <a:headEnd/>
            <a:tailEnd/>
          </a:ln>
        </p:spPr>
        <p:txBody>
          <a:bodyPr wrap="square" anchor="ctr">
            <a:spAutoFit/>
          </a:bodyPr>
          <a:lstStyle/>
          <a:p>
            <a:pPr fontAlgn="ctr">
              <a:spcBef>
                <a:spcPts val="0"/>
              </a:spcBef>
              <a:spcAft>
                <a:spcPts val="0"/>
              </a:spcAft>
            </a:pPr>
            <a:endParaRPr lang="ru-RU" sz="2800" dirty="0" smtClean="0">
              <a:latin typeface="Arial"/>
            </a:endParaRPr>
          </a:p>
          <a:p>
            <a:pPr fontAlgn="ctr">
              <a:spcBef>
                <a:spcPts val="0"/>
              </a:spcBef>
              <a:spcAft>
                <a:spcPts val="0"/>
              </a:spcAft>
            </a:pPr>
            <a:endParaRPr lang="ru-RU" sz="2800" dirty="0" smtClean="0">
              <a:latin typeface="Arial"/>
            </a:endParaRPr>
          </a:p>
          <a:p>
            <a:pPr fontAlgn="ctr">
              <a:spcBef>
                <a:spcPts val="0"/>
              </a:spcBef>
              <a:spcAft>
                <a:spcPts val="0"/>
              </a:spcAft>
            </a:pPr>
            <a:endParaRPr lang="ru-RU" sz="2800" dirty="0" smtClean="0">
              <a:latin typeface="Arial"/>
            </a:endParaRPr>
          </a:p>
          <a:p>
            <a:pPr fontAlgn="ctr">
              <a:spcBef>
                <a:spcPts val="0"/>
              </a:spcBef>
              <a:spcAft>
                <a:spcPts val="0"/>
              </a:spcAft>
            </a:pPr>
            <a:endParaRPr lang="ru-RU" sz="2800" dirty="0" smtClean="0">
              <a:latin typeface="Arial"/>
            </a:endParaRPr>
          </a:p>
          <a:p>
            <a:pPr fontAlgn="ctr">
              <a:spcBef>
                <a:spcPts val="0"/>
              </a:spcBef>
              <a:spcAft>
                <a:spcPts val="0"/>
              </a:spcAft>
            </a:pPr>
            <a:endParaRPr lang="ru-RU" sz="2800" dirty="0" smtClean="0">
              <a:latin typeface="Arial"/>
            </a:endParaRPr>
          </a:p>
          <a:p>
            <a:pPr fontAlgn="ctr">
              <a:spcBef>
                <a:spcPts val="0"/>
              </a:spcBef>
              <a:spcAft>
                <a:spcPts val="0"/>
              </a:spcAft>
            </a:pPr>
            <a:endParaRPr lang="ru-RU" sz="2800" dirty="0" smtClean="0">
              <a:latin typeface="Arial"/>
            </a:endParaRPr>
          </a:p>
          <a:p>
            <a:pPr fontAlgn="ctr">
              <a:spcBef>
                <a:spcPts val="0"/>
              </a:spcBef>
              <a:spcAft>
                <a:spcPts val="0"/>
              </a:spcAft>
            </a:pPr>
            <a:endParaRPr lang="ru-RU" sz="2800" dirty="0" smtClean="0">
              <a:latin typeface="Arial"/>
            </a:endParaRPr>
          </a:p>
          <a:p>
            <a:pPr fontAlgn="ctr">
              <a:spcBef>
                <a:spcPts val="0"/>
              </a:spcBef>
              <a:spcAft>
                <a:spcPts val="0"/>
              </a:spcAft>
            </a:pPr>
            <a:endParaRPr lang="ru-RU" sz="2400" dirty="0" smtClean="0">
              <a:latin typeface="Arial"/>
            </a:endParaRPr>
          </a:p>
          <a:p>
            <a:pPr fontAlgn="ctr">
              <a:spcBef>
                <a:spcPts val="0"/>
              </a:spcBef>
              <a:spcAft>
                <a:spcPts val="0"/>
              </a:spcAft>
            </a:pPr>
            <a:endParaRPr lang="ru-RU" sz="2400" dirty="0" smtClean="0">
              <a:latin typeface="Arial"/>
            </a:endParaRPr>
          </a:p>
          <a:p>
            <a:pPr fontAlgn="ctr">
              <a:spcBef>
                <a:spcPts val="0"/>
              </a:spcBef>
              <a:spcAft>
                <a:spcPts val="0"/>
              </a:spcAft>
            </a:pPr>
            <a:endParaRPr lang="ru-RU" sz="2400" dirty="0" smtClean="0">
              <a:latin typeface="Arial"/>
            </a:endParaRPr>
          </a:p>
          <a:p>
            <a:pPr fontAlgn="ctr">
              <a:spcBef>
                <a:spcPts val="0"/>
              </a:spcBef>
              <a:spcAft>
                <a:spcPts val="0"/>
              </a:spcAft>
            </a:pPr>
            <a:endParaRPr lang="ru-RU" sz="2400" dirty="0" smtClean="0">
              <a:latin typeface="Arial"/>
            </a:endParaRPr>
          </a:p>
          <a:p>
            <a:pPr fontAlgn="ctr">
              <a:spcBef>
                <a:spcPts val="0"/>
              </a:spcBef>
              <a:spcAft>
                <a:spcPts val="0"/>
              </a:spcAft>
            </a:pPr>
            <a:endParaRPr lang="ru-RU" sz="2400" dirty="0" smtClean="0">
              <a:latin typeface="Arial"/>
            </a:endParaRPr>
          </a:p>
          <a:p>
            <a:pPr fontAlgn="ctr">
              <a:spcBef>
                <a:spcPts val="0"/>
              </a:spcBef>
              <a:spcAft>
                <a:spcPts val="0"/>
              </a:spcAft>
            </a:pPr>
            <a:endParaRPr lang="ru-RU" sz="2400" dirty="0" smtClean="0">
              <a:latin typeface="Arial"/>
            </a:endParaRPr>
          </a:p>
          <a:p>
            <a:pPr fontAlgn="ctr">
              <a:spcBef>
                <a:spcPts val="0"/>
              </a:spcBef>
              <a:spcAft>
                <a:spcPts val="0"/>
              </a:spcAft>
            </a:pPr>
            <a:endParaRPr lang="ru-RU" sz="2400" dirty="0" smtClean="0">
              <a:latin typeface="Arial"/>
            </a:endParaRPr>
          </a:p>
          <a:p>
            <a:endParaRPr lang="fr-FR" sz="2400" dirty="0"/>
          </a:p>
        </p:txBody>
      </p:sp>
      <p:graphicFrame>
        <p:nvGraphicFramePr>
          <p:cNvPr id="4551" name="Group 455"/>
          <p:cNvGraphicFramePr>
            <a:graphicFrameLocks noGrp="1"/>
          </p:cNvGraphicFramePr>
          <p:nvPr/>
        </p:nvGraphicFramePr>
        <p:xfrm>
          <a:off x="214282" y="2214554"/>
          <a:ext cx="8715436" cy="1821669"/>
        </p:xfrm>
        <a:graphic>
          <a:graphicData uri="http://schemas.openxmlformats.org/drawingml/2006/table">
            <a:tbl>
              <a:tblPr/>
              <a:tblGrid>
                <a:gridCol w="363143"/>
                <a:gridCol w="2110974"/>
                <a:gridCol w="2060729"/>
                <a:gridCol w="1913151"/>
                <a:gridCol w="2267439"/>
              </a:tblGrid>
              <a:tr h="607223">
                <a:tc>
                  <a:txBody>
                    <a:bodyPr/>
                    <a:lstStyle/>
                    <a:p>
                      <a:pPr marL="0" indent="0" algn="l">
                        <a:spcBef>
                          <a:spcPts val="200"/>
                        </a:spcBef>
                        <a:spcAft>
                          <a:spcPts val="200"/>
                        </a:spcAft>
                      </a:pPr>
                      <a:r>
                        <a:rPr lang="fr-FR" sz="2400" b="1" dirty="0">
                          <a:latin typeface="Times New Roman"/>
                          <a:ea typeface="Calibri"/>
                          <a:cs typeface="Times New Roman"/>
                        </a:rPr>
                        <a:t>1</a:t>
                      </a:r>
                      <a:endParaRPr lang="ru-RU" sz="24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70485">
                        <a:spcBef>
                          <a:spcPts val="200"/>
                        </a:spcBef>
                        <a:spcAft>
                          <a:spcPts val="480"/>
                        </a:spcAft>
                      </a:pPr>
                      <a:r>
                        <a:rPr lang="ru-RU" sz="2400">
                          <a:latin typeface="Times New Roman"/>
                          <a:ea typeface="Calibri"/>
                          <a:cs typeface="Times New Roman"/>
                        </a:rPr>
                        <a:t>А</a:t>
                      </a:r>
                      <a:r>
                        <a:rPr lang="fr-FR" sz="2400">
                          <a:latin typeface="Times New Roman"/>
                          <a:ea typeface="Calibri"/>
                          <a:cs typeface="Times New Roman"/>
                        </a:rPr>
                        <a:t>. l’y</a:t>
                      </a:r>
                      <a:endParaRPr lang="ru-RU" sz="2400">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21590">
                        <a:spcBef>
                          <a:spcPts val="200"/>
                        </a:spcBef>
                        <a:spcAft>
                          <a:spcPts val="480"/>
                        </a:spcAft>
                      </a:pPr>
                      <a:r>
                        <a:rPr lang="fr-FR" sz="2400" dirty="0">
                          <a:solidFill>
                            <a:srgbClr val="FF0000"/>
                          </a:solidFill>
                          <a:latin typeface="Times New Roman"/>
                          <a:ea typeface="Calibri"/>
                          <a:cs typeface="Times New Roman"/>
                        </a:rPr>
                        <a:t>B. </a:t>
                      </a:r>
                      <a:r>
                        <a:rPr lang="fr-FR" sz="2400" dirty="0" smtClean="0">
                          <a:solidFill>
                            <a:srgbClr val="FF0000"/>
                          </a:solidFill>
                          <a:latin typeface="Times New Roman"/>
                          <a:ea typeface="Calibri"/>
                          <a:cs typeface="Times New Roman"/>
                        </a:rPr>
                        <a:t>l’en</a:t>
                      </a:r>
                      <a:endParaRPr lang="ru-RU" sz="2400" dirty="0">
                        <a:solidFill>
                          <a:srgbClr val="FF0000"/>
                        </a:solidFill>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2385">
                        <a:spcBef>
                          <a:spcPts val="200"/>
                        </a:spcBef>
                        <a:spcAft>
                          <a:spcPts val="480"/>
                        </a:spcAft>
                      </a:pPr>
                      <a:r>
                        <a:rPr lang="fr-FR" sz="2400">
                          <a:latin typeface="Times New Roman"/>
                          <a:ea typeface="Calibri"/>
                          <a:cs typeface="Times New Roman"/>
                        </a:rPr>
                        <a:t>C. le</a:t>
                      </a:r>
                      <a:endParaRPr lang="ru-RU" sz="2400">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2385">
                        <a:spcBef>
                          <a:spcPts val="200"/>
                        </a:spcBef>
                        <a:spcAft>
                          <a:spcPts val="480"/>
                        </a:spcAft>
                      </a:pPr>
                      <a:r>
                        <a:rPr lang="fr-FR" sz="2400" dirty="0">
                          <a:latin typeface="Times New Roman"/>
                          <a:ea typeface="Calibri"/>
                          <a:cs typeface="Times New Roman"/>
                        </a:rPr>
                        <a:t>D. lui en</a:t>
                      </a:r>
                      <a:endParaRPr lang="ru-RU" sz="2400" dirty="0">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607223">
                <a:tc>
                  <a:txBody>
                    <a:bodyPr/>
                    <a:lstStyle/>
                    <a:p>
                      <a:pPr marL="0" indent="0" algn="l">
                        <a:spcBef>
                          <a:spcPts val="200"/>
                        </a:spcBef>
                        <a:spcAft>
                          <a:spcPts val="200"/>
                        </a:spcAft>
                      </a:pPr>
                      <a:r>
                        <a:rPr lang="fr-FR" sz="2400" b="1" dirty="0">
                          <a:latin typeface="Times New Roman"/>
                          <a:ea typeface="Calibri"/>
                          <a:cs typeface="Times New Roman"/>
                        </a:rPr>
                        <a:t>2</a:t>
                      </a:r>
                      <a:endParaRPr lang="ru-RU" sz="24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70485">
                        <a:spcBef>
                          <a:spcPts val="200"/>
                        </a:spcBef>
                        <a:spcAft>
                          <a:spcPts val="480"/>
                        </a:spcAft>
                      </a:pPr>
                      <a:r>
                        <a:rPr lang="ru-RU" sz="2400" dirty="0">
                          <a:solidFill>
                            <a:srgbClr val="FF0000"/>
                          </a:solidFill>
                          <a:latin typeface="Times New Roman"/>
                          <a:ea typeface="Calibri"/>
                          <a:cs typeface="Times New Roman"/>
                        </a:rPr>
                        <a:t>А</a:t>
                      </a:r>
                      <a:r>
                        <a:rPr lang="fr-FR" sz="2400" dirty="0">
                          <a:solidFill>
                            <a:srgbClr val="FF0000"/>
                          </a:solidFill>
                          <a:latin typeface="Times New Roman"/>
                          <a:ea typeface="Calibri"/>
                          <a:cs typeface="Times New Roman"/>
                        </a:rPr>
                        <a:t>. </a:t>
                      </a:r>
                      <a:r>
                        <a:rPr lang="fr-FR" sz="2400" dirty="0" smtClean="0">
                          <a:solidFill>
                            <a:srgbClr val="FF0000"/>
                          </a:solidFill>
                          <a:latin typeface="Times New Roman"/>
                          <a:ea typeface="Calibri"/>
                          <a:cs typeface="Times New Roman"/>
                        </a:rPr>
                        <a:t>mauvaise </a:t>
                      </a:r>
                      <a:endParaRPr lang="ru-RU" sz="2400" dirty="0">
                        <a:solidFill>
                          <a:srgbClr val="FF0000"/>
                        </a:solidFill>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21590">
                        <a:spcBef>
                          <a:spcPts val="200"/>
                        </a:spcBef>
                        <a:spcAft>
                          <a:spcPts val="480"/>
                        </a:spcAft>
                      </a:pPr>
                      <a:r>
                        <a:rPr lang="fr-FR" sz="2400">
                          <a:latin typeface="Times New Roman"/>
                          <a:ea typeface="Calibri"/>
                          <a:cs typeface="Times New Roman"/>
                        </a:rPr>
                        <a:t>B. médiocre</a:t>
                      </a:r>
                      <a:endParaRPr lang="ru-RU" sz="2400">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2385">
                        <a:spcBef>
                          <a:spcPts val="200"/>
                        </a:spcBef>
                        <a:spcAft>
                          <a:spcPts val="480"/>
                        </a:spcAft>
                      </a:pPr>
                      <a:r>
                        <a:rPr lang="fr-FR" sz="2400">
                          <a:latin typeface="Times New Roman"/>
                          <a:ea typeface="Calibri"/>
                          <a:cs typeface="Times New Roman"/>
                        </a:rPr>
                        <a:t>C. minable</a:t>
                      </a:r>
                      <a:endParaRPr lang="ru-RU" sz="2400">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2385">
                        <a:spcBef>
                          <a:spcPts val="200"/>
                        </a:spcBef>
                        <a:spcAft>
                          <a:spcPts val="480"/>
                        </a:spcAft>
                      </a:pPr>
                      <a:r>
                        <a:rPr lang="fr-FR" sz="2400" dirty="0">
                          <a:latin typeface="Times New Roman"/>
                          <a:ea typeface="Calibri"/>
                          <a:cs typeface="Times New Roman"/>
                        </a:rPr>
                        <a:t>D. déplorable </a:t>
                      </a:r>
                      <a:endParaRPr lang="ru-RU" sz="2400" dirty="0">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607223">
                <a:tc>
                  <a:txBody>
                    <a:bodyPr/>
                    <a:lstStyle/>
                    <a:p>
                      <a:pPr marL="0" indent="0" algn="l">
                        <a:spcBef>
                          <a:spcPts val="200"/>
                        </a:spcBef>
                        <a:spcAft>
                          <a:spcPts val="200"/>
                        </a:spcAft>
                      </a:pPr>
                      <a:r>
                        <a:rPr lang="fr-FR" sz="2400" b="1" dirty="0">
                          <a:latin typeface="Times New Roman"/>
                          <a:ea typeface="Calibri"/>
                          <a:cs typeface="Times New Roman"/>
                        </a:rPr>
                        <a:t>3</a:t>
                      </a:r>
                      <a:endParaRPr lang="ru-RU" sz="24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70485">
                        <a:spcBef>
                          <a:spcPts val="200"/>
                        </a:spcBef>
                        <a:spcAft>
                          <a:spcPts val="480"/>
                        </a:spcAft>
                      </a:pPr>
                      <a:r>
                        <a:rPr lang="ru-RU" sz="2400">
                          <a:latin typeface="Times New Roman"/>
                          <a:ea typeface="Calibri"/>
                          <a:cs typeface="Times New Roman"/>
                        </a:rPr>
                        <a:t>А</a:t>
                      </a:r>
                      <a:r>
                        <a:rPr lang="fr-FR" sz="2400">
                          <a:latin typeface="Times New Roman"/>
                          <a:ea typeface="Calibri"/>
                          <a:cs typeface="Times New Roman"/>
                        </a:rPr>
                        <a:t>. Des</a:t>
                      </a:r>
                      <a:endParaRPr lang="ru-RU" sz="2400">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21590">
                        <a:spcBef>
                          <a:spcPts val="200"/>
                        </a:spcBef>
                        <a:spcAft>
                          <a:spcPts val="480"/>
                        </a:spcAft>
                      </a:pPr>
                      <a:r>
                        <a:rPr lang="fr-FR" sz="2400">
                          <a:latin typeface="Times New Roman"/>
                          <a:ea typeface="Calibri"/>
                          <a:cs typeface="Times New Roman"/>
                        </a:rPr>
                        <a:t>B. Ces</a:t>
                      </a:r>
                      <a:endParaRPr lang="ru-RU" sz="2400">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2385">
                        <a:spcBef>
                          <a:spcPts val="200"/>
                        </a:spcBef>
                        <a:spcAft>
                          <a:spcPts val="480"/>
                        </a:spcAft>
                      </a:pPr>
                      <a:r>
                        <a:rPr lang="fr-FR" sz="2400" dirty="0">
                          <a:latin typeface="Times New Roman"/>
                          <a:ea typeface="Calibri"/>
                          <a:cs typeface="Times New Roman"/>
                        </a:rPr>
                        <a:t>C. </a:t>
                      </a:r>
                      <a:r>
                        <a:rPr lang="fr-FR" sz="2400" dirty="0" smtClean="0">
                          <a:latin typeface="Times New Roman"/>
                          <a:ea typeface="Calibri"/>
                          <a:cs typeface="Times New Roman"/>
                        </a:rPr>
                        <a:t>Les</a:t>
                      </a:r>
                      <a:endParaRPr lang="ru-RU" sz="2400" dirty="0">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2385">
                        <a:spcBef>
                          <a:spcPts val="200"/>
                        </a:spcBef>
                        <a:spcAft>
                          <a:spcPts val="480"/>
                        </a:spcAft>
                      </a:pPr>
                      <a:r>
                        <a:rPr lang="fr-FR" sz="2400" dirty="0">
                          <a:latin typeface="Times New Roman"/>
                          <a:ea typeface="Calibri"/>
                          <a:cs typeface="Times New Roman"/>
                        </a:rPr>
                        <a:t>D. Tous les</a:t>
                      </a:r>
                      <a:endParaRPr lang="ru-RU" sz="2400" dirty="0">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8" name="Прямоугольник 7"/>
          <p:cNvSpPr/>
          <p:nvPr/>
        </p:nvSpPr>
        <p:spPr>
          <a:xfrm>
            <a:off x="285720" y="214290"/>
            <a:ext cx="8572560" cy="1938992"/>
          </a:xfrm>
          <a:prstGeom prst="rect">
            <a:avLst/>
          </a:prstGeom>
        </p:spPr>
        <p:txBody>
          <a:bodyPr wrap="square">
            <a:spAutoFit/>
          </a:bodyPr>
          <a:lstStyle/>
          <a:p>
            <a:r>
              <a:rPr lang="fr-FR" sz="2400" dirty="0" smtClean="0">
                <a:latin typeface="Times New Roman" pitchFamily="18" charset="0"/>
                <a:cs typeface="Times New Roman" pitchFamily="18" charset="0"/>
              </a:rPr>
              <a:t>Pourquoi a-t-il fallu que mon père arrête la voiture ? J'ai pourtant essayé de _____ (1) dissuader. Je savais que c'était une _____(2) idée. Évidemment il ne m'a pas écouté. _____ (3) parents n'écoutent jamais. Rien de tout cela ne _____ (4) produit s'il avait continué de rouler.</a:t>
            </a:r>
            <a:endParaRPr lang="ru-RU" sz="2400" dirty="0">
              <a:latin typeface="Times New Roman" pitchFamily="18" charset="0"/>
              <a:cs typeface="Times New Roman" pitchFamily="18" charset="0"/>
            </a:endParaRPr>
          </a:p>
        </p:txBody>
      </p:sp>
      <p:sp>
        <p:nvSpPr>
          <p:cNvPr id="6" name="Прямоугольник 5"/>
          <p:cNvSpPr/>
          <p:nvPr/>
        </p:nvSpPr>
        <p:spPr>
          <a:xfrm>
            <a:off x="214282" y="4500570"/>
            <a:ext cx="8786874" cy="1277273"/>
          </a:xfrm>
          <a:prstGeom prst="rect">
            <a:avLst/>
          </a:prstGeom>
        </p:spPr>
        <p:txBody>
          <a:bodyPr wrap="square">
            <a:spAutoFit/>
          </a:bodyPr>
          <a:lstStyle/>
          <a:p>
            <a:pPr>
              <a:spcAft>
                <a:spcPts val="600"/>
              </a:spcAft>
            </a:pPr>
            <a:r>
              <a:rPr lang="fr-FR" sz="2400" dirty="0" smtClean="0">
                <a:latin typeface="Times New Roman" pitchFamily="18" charset="0"/>
                <a:cs typeface="Times New Roman" pitchFamily="18" charset="0"/>
              </a:rPr>
              <a:t>_____ (3) parents n'écoutent jamais. </a:t>
            </a:r>
          </a:p>
          <a:p>
            <a:pPr>
              <a:spcAft>
                <a:spcPts val="600"/>
              </a:spcAft>
            </a:pPr>
            <a:r>
              <a:rPr lang="fr-FR" sz="2400" dirty="0" smtClean="0">
                <a:latin typeface="Times New Roman" pitchFamily="18" charset="0"/>
                <a:cs typeface="Times New Roman" pitchFamily="18" charset="0"/>
              </a:rPr>
              <a:t>Une phrase de vérité générale dans le genre: la terre tourne autour du soleil. </a:t>
            </a:r>
            <a:endParaRPr lang="ru-RU" sz="2400"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ext Box 2"/>
          <p:cNvSpPr txBox="1">
            <a:spLocks noChangeArrowheads="1"/>
          </p:cNvSpPr>
          <p:nvPr/>
        </p:nvSpPr>
        <p:spPr bwMode="auto">
          <a:xfrm>
            <a:off x="179388" y="188913"/>
            <a:ext cx="8713787" cy="457200"/>
          </a:xfrm>
          <a:prstGeom prst="rect">
            <a:avLst/>
          </a:prstGeom>
          <a:noFill/>
          <a:ln w="9525">
            <a:noFill/>
            <a:miter lim="800000"/>
            <a:headEnd/>
            <a:tailEnd/>
          </a:ln>
        </p:spPr>
        <p:txBody>
          <a:bodyPr>
            <a:spAutoFit/>
          </a:bodyPr>
          <a:lstStyle/>
          <a:p>
            <a:endParaRPr lang="ru-RU" sz="2400"/>
          </a:p>
        </p:txBody>
      </p:sp>
      <p:sp>
        <p:nvSpPr>
          <p:cNvPr id="6147" name="Rectangle 228"/>
          <p:cNvSpPr>
            <a:spLocks noChangeArrowheads="1"/>
          </p:cNvSpPr>
          <p:nvPr/>
        </p:nvSpPr>
        <p:spPr bwMode="auto">
          <a:xfrm>
            <a:off x="285720" y="357166"/>
            <a:ext cx="8640762" cy="6072229"/>
          </a:xfrm>
          <a:prstGeom prst="rect">
            <a:avLst/>
          </a:prstGeom>
          <a:noFill/>
          <a:ln w="9525">
            <a:noFill/>
            <a:miter lim="800000"/>
            <a:headEnd/>
            <a:tailEnd/>
          </a:ln>
        </p:spPr>
        <p:txBody>
          <a:bodyPr wrap="square" anchor="ctr">
            <a:spAutoFit/>
          </a:bodyPr>
          <a:lstStyle/>
          <a:p>
            <a:pPr fontAlgn="ctr">
              <a:spcBef>
                <a:spcPts val="0"/>
              </a:spcBef>
              <a:spcAft>
                <a:spcPts val="0"/>
              </a:spcAft>
            </a:pPr>
            <a:endParaRPr lang="ru-RU" sz="2800" dirty="0" smtClean="0">
              <a:latin typeface="Arial"/>
            </a:endParaRPr>
          </a:p>
          <a:p>
            <a:pPr fontAlgn="ctr">
              <a:spcBef>
                <a:spcPts val="0"/>
              </a:spcBef>
              <a:spcAft>
                <a:spcPts val="0"/>
              </a:spcAft>
            </a:pPr>
            <a:endParaRPr lang="ru-RU" sz="2800" dirty="0" smtClean="0">
              <a:latin typeface="Arial"/>
            </a:endParaRPr>
          </a:p>
          <a:p>
            <a:pPr fontAlgn="ctr">
              <a:spcBef>
                <a:spcPts val="0"/>
              </a:spcBef>
              <a:spcAft>
                <a:spcPts val="0"/>
              </a:spcAft>
            </a:pPr>
            <a:endParaRPr lang="ru-RU" sz="2800" dirty="0" smtClean="0">
              <a:latin typeface="Arial"/>
            </a:endParaRPr>
          </a:p>
          <a:p>
            <a:pPr fontAlgn="ctr">
              <a:spcBef>
                <a:spcPts val="0"/>
              </a:spcBef>
              <a:spcAft>
                <a:spcPts val="0"/>
              </a:spcAft>
            </a:pPr>
            <a:endParaRPr lang="ru-RU" sz="2800" dirty="0" smtClean="0">
              <a:latin typeface="Arial"/>
            </a:endParaRPr>
          </a:p>
          <a:p>
            <a:pPr fontAlgn="ctr">
              <a:spcBef>
                <a:spcPts val="0"/>
              </a:spcBef>
              <a:spcAft>
                <a:spcPts val="0"/>
              </a:spcAft>
            </a:pPr>
            <a:endParaRPr lang="ru-RU" sz="2800" dirty="0" smtClean="0">
              <a:latin typeface="Arial"/>
            </a:endParaRPr>
          </a:p>
          <a:p>
            <a:pPr fontAlgn="ctr">
              <a:spcBef>
                <a:spcPts val="0"/>
              </a:spcBef>
              <a:spcAft>
                <a:spcPts val="0"/>
              </a:spcAft>
            </a:pPr>
            <a:endParaRPr lang="ru-RU" sz="2800" dirty="0" smtClean="0">
              <a:latin typeface="Arial"/>
            </a:endParaRPr>
          </a:p>
          <a:p>
            <a:pPr fontAlgn="ctr">
              <a:spcBef>
                <a:spcPts val="0"/>
              </a:spcBef>
              <a:spcAft>
                <a:spcPts val="0"/>
              </a:spcAft>
            </a:pPr>
            <a:endParaRPr lang="ru-RU" sz="2800" dirty="0" smtClean="0">
              <a:latin typeface="Arial"/>
            </a:endParaRPr>
          </a:p>
          <a:p>
            <a:pPr fontAlgn="ctr">
              <a:spcBef>
                <a:spcPts val="0"/>
              </a:spcBef>
              <a:spcAft>
                <a:spcPts val="0"/>
              </a:spcAft>
            </a:pPr>
            <a:endParaRPr lang="ru-RU" sz="2400" dirty="0" smtClean="0">
              <a:latin typeface="Arial"/>
            </a:endParaRPr>
          </a:p>
          <a:p>
            <a:pPr fontAlgn="ctr">
              <a:spcBef>
                <a:spcPts val="0"/>
              </a:spcBef>
              <a:spcAft>
                <a:spcPts val="0"/>
              </a:spcAft>
            </a:pPr>
            <a:endParaRPr lang="ru-RU" sz="2400" dirty="0" smtClean="0">
              <a:latin typeface="Arial"/>
            </a:endParaRPr>
          </a:p>
          <a:p>
            <a:pPr fontAlgn="ctr">
              <a:spcBef>
                <a:spcPts val="0"/>
              </a:spcBef>
              <a:spcAft>
                <a:spcPts val="0"/>
              </a:spcAft>
            </a:pPr>
            <a:endParaRPr lang="ru-RU" sz="2400" dirty="0" smtClean="0">
              <a:latin typeface="Arial"/>
            </a:endParaRPr>
          </a:p>
          <a:p>
            <a:pPr fontAlgn="ctr">
              <a:spcBef>
                <a:spcPts val="0"/>
              </a:spcBef>
              <a:spcAft>
                <a:spcPts val="0"/>
              </a:spcAft>
            </a:pPr>
            <a:endParaRPr lang="ru-RU" sz="2400" dirty="0" smtClean="0">
              <a:latin typeface="Arial"/>
            </a:endParaRPr>
          </a:p>
          <a:p>
            <a:pPr fontAlgn="ctr">
              <a:spcBef>
                <a:spcPts val="0"/>
              </a:spcBef>
              <a:spcAft>
                <a:spcPts val="0"/>
              </a:spcAft>
            </a:pPr>
            <a:endParaRPr lang="ru-RU" sz="2400" dirty="0" smtClean="0">
              <a:latin typeface="Arial"/>
            </a:endParaRPr>
          </a:p>
          <a:p>
            <a:pPr fontAlgn="ctr">
              <a:spcBef>
                <a:spcPts val="0"/>
              </a:spcBef>
              <a:spcAft>
                <a:spcPts val="0"/>
              </a:spcAft>
            </a:pPr>
            <a:endParaRPr lang="ru-RU" sz="2400" dirty="0" smtClean="0">
              <a:latin typeface="Arial"/>
            </a:endParaRPr>
          </a:p>
          <a:p>
            <a:pPr fontAlgn="ctr">
              <a:spcBef>
                <a:spcPts val="0"/>
              </a:spcBef>
              <a:spcAft>
                <a:spcPts val="0"/>
              </a:spcAft>
            </a:pPr>
            <a:endParaRPr lang="ru-RU" sz="2400" dirty="0" smtClean="0">
              <a:latin typeface="Arial"/>
            </a:endParaRPr>
          </a:p>
          <a:p>
            <a:endParaRPr lang="fr-FR" sz="2400" dirty="0"/>
          </a:p>
        </p:txBody>
      </p:sp>
      <p:graphicFrame>
        <p:nvGraphicFramePr>
          <p:cNvPr id="4551" name="Group 455"/>
          <p:cNvGraphicFramePr>
            <a:graphicFrameLocks noGrp="1"/>
          </p:cNvGraphicFramePr>
          <p:nvPr/>
        </p:nvGraphicFramePr>
        <p:xfrm>
          <a:off x="214282" y="2214554"/>
          <a:ext cx="8715436" cy="2107421"/>
        </p:xfrm>
        <a:graphic>
          <a:graphicData uri="http://schemas.openxmlformats.org/drawingml/2006/table">
            <a:tbl>
              <a:tblPr/>
              <a:tblGrid>
                <a:gridCol w="363143"/>
                <a:gridCol w="2110974"/>
                <a:gridCol w="2060729"/>
                <a:gridCol w="1913151"/>
                <a:gridCol w="2267439"/>
              </a:tblGrid>
              <a:tr h="500066">
                <a:tc>
                  <a:txBody>
                    <a:bodyPr/>
                    <a:lstStyle/>
                    <a:p>
                      <a:pPr marL="0" indent="0" algn="l">
                        <a:spcBef>
                          <a:spcPts val="200"/>
                        </a:spcBef>
                        <a:spcAft>
                          <a:spcPts val="200"/>
                        </a:spcAft>
                      </a:pPr>
                      <a:r>
                        <a:rPr lang="fr-FR" sz="2400" b="1" dirty="0">
                          <a:latin typeface="Times New Roman"/>
                          <a:ea typeface="Calibri"/>
                          <a:cs typeface="Times New Roman"/>
                        </a:rPr>
                        <a:t>1</a:t>
                      </a:r>
                      <a:endParaRPr lang="ru-RU" sz="24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70485">
                        <a:spcBef>
                          <a:spcPts val="200"/>
                        </a:spcBef>
                        <a:spcAft>
                          <a:spcPts val="480"/>
                        </a:spcAft>
                      </a:pPr>
                      <a:r>
                        <a:rPr lang="ru-RU" sz="2400">
                          <a:latin typeface="Times New Roman"/>
                          <a:ea typeface="Calibri"/>
                          <a:cs typeface="Times New Roman"/>
                        </a:rPr>
                        <a:t>А</a:t>
                      </a:r>
                      <a:r>
                        <a:rPr lang="fr-FR" sz="2400">
                          <a:latin typeface="Times New Roman"/>
                          <a:ea typeface="Calibri"/>
                          <a:cs typeface="Times New Roman"/>
                        </a:rPr>
                        <a:t>. l’y</a:t>
                      </a:r>
                      <a:endParaRPr lang="ru-RU" sz="2400">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21590">
                        <a:spcBef>
                          <a:spcPts val="200"/>
                        </a:spcBef>
                        <a:spcAft>
                          <a:spcPts val="480"/>
                        </a:spcAft>
                      </a:pPr>
                      <a:r>
                        <a:rPr lang="fr-FR" sz="2400" dirty="0">
                          <a:solidFill>
                            <a:srgbClr val="FF0000"/>
                          </a:solidFill>
                          <a:latin typeface="Times New Roman"/>
                          <a:ea typeface="Calibri"/>
                          <a:cs typeface="Times New Roman"/>
                        </a:rPr>
                        <a:t>B. </a:t>
                      </a:r>
                      <a:r>
                        <a:rPr lang="fr-FR" sz="2400" dirty="0" smtClean="0">
                          <a:solidFill>
                            <a:srgbClr val="FF0000"/>
                          </a:solidFill>
                          <a:latin typeface="Times New Roman"/>
                          <a:ea typeface="Calibri"/>
                          <a:cs typeface="Times New Roman"/>
                        </a:rPr>
                        <a:t>l’en</a:t>
                      </a:r>
                      <a:endParaRPr lang="ru-RU" sz="2400" dirty="0">
                        <a:solidFill>
                          <a:srgbClr val="FF0000"/>
                        </a:solidFill>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2385">
                        <a:spcBef>
                          <a:spcPts val="200"/>
                        </a:spcBef>
                        <a:spcAft>
                          <a:spcPts val="480"/>
                        </a:spcAft>
                      </a:pPr>
                      <a:r>
                        <a:rPr lang="fr-FR" sz="2400">
                          <a:latin typeface="Times New Roman"/>
                          <a:ea typeface="Calibri"/>
                          <a:cs typeface="Times New Roman"/>
                        </a:rPr>
                        <a:t>C. le</a:t>
                      </a:r>
                      <a:endParaRPr lang="ru-RU" sz="2400">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2385">
                        <a:spcBef>
                          <a:spcPts val="200"/>
                        </a:spcBef>
                        <a:spcAft>
                          <a:spcPts val="480"/>
                        </a:spcAft>
                      </a:pPr>
                      <a:r>
                        <a:rPr lang="fr-FR" sz="2400" dirty="0">
                          <a:latin typeface="Times New Roman"/>
                          <a:ea typeface="Calibri"/>
                          <a:cs typeface="Times New Roman"/>
                        </a:rPr>
                        <a:t>D. lui en</a:t>
                      </a:r>
                      <a:endParaRPr lang="ru-RU" sz="2400" dirty="0">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500066">
                <a:tc>
                  <a:txBody>
                    <a:bodyPr/>
                    <a:lstStyle/>
                    <a:p>
                      <a:pPr marL="0" indent="0" algn="l">
                        <a:spcBef>
                          <a:spcPts val="200"/>
                        </a:spcBef>
                        <a:spcAft>
                          <a:spcPts val="200"/>
                        </a:spcAft>
                      </a:pPr>
                      <a:r>
                        <a:rPr lang="fr-FR" sz="2400" b="1" dirty="0">
                          <a:latin typeface="Times New Roman"/>
                          <a:ea typeface="Calibri"/>
                          <a:cs typeface="Times New Roman"/>
                        </a:rPr>
                        <a:t>2</a:t>
                      </a:r>
                      <a:endParaRPr lang="ru-RU" sz="24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70485">
                        <a:spcBef>
                          <a:spcPts val="200"/>
                        </a:spcBef>
                        <a:spcAft>
                          <a:spcPts val="480"/>
                        </a:spcAft>
                      </a:pPr>
                      <a:r>
                        <a:rPr lang="ru-RU" sz="2400" dirty="0">
                          <a:solidFill>
                            <a:srgbClr val="FF0000"/>
                          </a:solidFill>
                          <a:latin typeface="Times New Roman"/>
                          <a:ea typeface="Calibri"/>
                          <a:cs typeface="Times New Roman"/>
                        </a:rPr>
                        <a:t>А</a:t>
                      </a:r>
                      <a:r>
                        <a:rPr lang="fr-FR" sz="2400" dirty="0">
                          <a:solidFill>
                            <a:srgbClr val="FF0000"/>
                          </a:solidFill>
                          <a:latin typeface="Times New Roman"/>
                          <a:ea typeface="Calibri"/>
                          <a:cs typeface="Times New Roman"/>
                        </a:rPr>
                        <a:t>. </a:t>
                      </a:r>
                      <a:r>
                        <a:rPr lang="fr-FR" sz="2400" dirty="0" smtClean="0">
                          <a:solidFill>
                            <a:srgbClr val="FF0000"/>
                          </a:solidFill>
                          <a:latin typeface="Times New Roman"/>
                          <a:ea typeface="Calibri"/>
                          <a:cs typeface="Times New Roman"/>
                        </a:rPr>
                        <a:t>mauvaise </a:t>
                      </a:r>
                      <a:endParaRPr lang="ru-RU" sz="2400" dirty="0">
                        <a:solidFill>
                          <a:srgbClr val="FF0000"/>
                        </a:solidFill>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21590">
                        <a:spcBef>
                          <a:spcPts val="200"/>
                        </a:spcBef>
                        <a:spcAft>
                          <a:spcPts val="480"/>
                        </a:spcAft>
                      </a:pPr>
                      <a:r>
                        <a:rPr lang="fr-FR" sz="2400" dirty="0">
                          <a:latin typeface="Times New Roman"/>
                          <a:ea typeface="Calibri"/>
                          <a:cs typeface="Times New Roman"/>
                        </a:rPr>
                        <a:t>B. médiocre</a:t>
                      </a:r>
                      <a:endParaRPr lang="ru-RU" sz="2400" dirty="0">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2385">
                        <a:spcBef>
                          <a:spcPts val="200"/>
                        </a:spcBef>
                        <a:spcAft>
                          <a:spcPts val="480"/>
                        </a:spcAft>
                      </a:pPr>
                      <a:r>
                        <a:rPr lang="fr-FR" sz="2400">
                          <a:latin typeface="Times New Roman"/>
                          <a:ea typeface="Calibri"/>
                          <a:cs typeface="Times New Roman"/>
                        </a:rPr>
                        <a:t>C. minable</a:t>
                      </a:r>
                      <a:endParaRPr lang="ru-RU" sz="2400">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2385">
                        <a:spcBef>
                          <a:spcPts val="200"/>
                        </a:spcBef>
                        <a:spcAft>
                          <a:spcPts val="480"/>
                        </a:spcAft>
                      </a:pPr>
                      <a:r>
                        <a:rPr lang="fr-FR" sz="2400" dirty="0">
                          <a:latin typeface="Times New Roman"/>
                          <a:ea typeface="Calibri"/>
                          <a:cs typeface="Times New Roman"/>
                        </a:rPr>
                        <a:t>D. déplorable </a:t>
                      </a:r>
                      <a:endParaRPr lang="ru-RU" sz="2400" dirty="0">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500066">
                <a:tc>
                  <a:txBody>
                    <a:bodyPr/>
                    <a:lstStyle/>
                    <a:p>
                      <a:pPr marL="0" indent="0" algn="l">
                        <a:spcBef>
                          <a:spcPts val="200"/>
                        </a:spcBef>
                        <a:spcAft>
                          <a:spcPts val="200"/>
                        </a:spcAft>
                      </a:pPr>
                      <a:r>
                        <a:rPr lang="fr-FR" sz="2400" b="1" dirty="0">
                          <a:latin typeface="Times New Roman"/>
                          <a:ea typeface="Calibri"/>
                          <a:cs typeface="Times New Roman"/>
                        </a:rPr>
                        <a:t>3</a:t>
                      </a:r>
                      <a:endParaRPr lang="ru-RU" sz="24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70485">
                        <a:spcBef>
                          <a:spcPts val="200"/>
                        </a:spcBef>
                        <a:spcAft>
                          <a:spcPts val="480"/>
                        </a:spcAft>
                      </a:pPr>
                      <a:r>
                        <a:rPr lang="ru-RU" sz="2400">
                          <a:latin typeface="Times New Roman"/>
                          <a:ea typeface="Calibri"/>
                          <a:cs typeface="Times New Roman"/>
                        </a:rPr>
                        <a:t>А</a:t>
                      </a:r>
                      <a:r>
                        <a:rPr lang="fr-FR" sz="2400">
                          <a:latin typeface="Times New Roman"/>
                          <a:ea typeface="Calibri"/>
                          <a:cs typeface="Times New Roman"/>
                        </a:rPr>
                        <a:t>. Des</a:t>
                      </a:r>
                      <a:endParaRPr lang="ru-RU" sz="2400">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21590">
                        <a:spcBef>
                          <a:spcPts val="200"/>
                        </a:spcBef>
                        <a:spcAft>
                          <a:spcPts val="480"/>
                        </a:spcAft>
                      </a:pPr>
                      <a:r>
                        <a:rPr lang="fr-FR" sz="2400" dirty="0">
                          <a:latin typeface="Times New Roman"/>
                          <a:ea typeface="Calibri"/>
                          <a:cs typeface="Times New Roman"/>
                        </a:rPr>
                        <a:t>B. Ces</a:t>
                      </a:r>
                      <a:endParaRPr lang="ru-RU" sz="2400" dirty="0">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2385">
                        <a:spcBef>
                          <a:spcPts val="200"/>
                        </a:spcBef>
                        <a:spcAft>
                          <a:spcPts val="480"/>
                        </a:spcAft>
                      </a:pPr>
                      <a:r>
                        <a:rPr lang="fr-FR" sz="2400" dirty="0">
                          <a:solidFill>
                            <a:srgbClr val="FF0000"/>
                          </a:solidFill>
                          <a:latin typeface="Times New Roman"/>
                          <a:ea typeface="Calibri"/>
                          <a:cs typeface="Times New Roman"/>
                        </a:rPr>
                        <a:t>C. </a:t>
                      </a:r>
                      <a:r>
                        <a:rPr lang="fr-FR" sz="2400" dirty="0" smtClean="0">
                          <a:solidFill>
                            <a:srgbClr val="FF0000"/>
                          </a:solidFill>
                          <a:latin typeface="Times New Roman"/>
                          <a:ea typeface="Calibri"/>
                          <a:cs typeface="Times New Roman"/>
                        </a:rPr>
                        <a:t>Les</a:t>
                      </a:r>
                      <a:endParaRPr lang="ru-RU" sz="2400" dirty="0">
                        <a:solidFill>
                          <a:srgbClr val="FF0000"/>
                        </a:solidFill>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2385">
                        <a:spcBef>
                          <a:spcPts val="200"/>
                        </a:spcBef>
                        <a:spcAft>
                          <a:spcPts val="480"/>
                        </a:spcAft>
                      </a:pPr>
                      <a:r>
                        <a:rPr lang="fr-FR" sz="2400" dirty="0">
                          <a:latin typeface="Times New Roman"/>
                          <a:ea typeface="Calibri"/>
                          <a:cs typeface="Times New Roman"/>
                        </a:rPr>
                        <a:t>D. Tous les</a:t>
                      </a:r>
                      <a:endParaRPr lang="ru-RU" sz="2400" dirty="0">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607223">
                <a:tc>
                  <a:txBody>
                    <a:bodyPr/>
                    <a:lstStyle/>
                    <a:p>
                      <a:pPr marL="0" indent="0" algn="l">
                        <a:spcBef>
                          <a:spcPts val="200"/>
                        </a:spcBef>
                        <a:spcAft>
                          <a:spcPts val="200"/>
                        </a:spcAft>
                      </a:pPr>
                      <a:r>
                        <a:rPr lang="ru-RU" sz="2400" b="1" dirty="0" smtClean="0">
                          <a:latin typeface="Times New Roman" pitchFamily="18" charset="0"/>
                          <a:ea typeface="Calibri"/>
                          <a:cs typeface="Times New Roman" pitchFamily="18" charset="0"/>
                        </a:rPr>
                        <a:t>4</a:t>
                      </a:r>
                      <a:endParaRPr lang="ru-RU" sz="2400" b="1" dirty="0">
                        <a:latin typeface="Times New Roman" pitchFamily="18" charset="0"/>
                        <a:ea typeface="Calibri"/>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70485">
                        <a:spcBef>
                          <a:spcPts val="200"/>
                        </a:spcBef>
                        <a:spcAft>
                          <a:spcPts val="480"/>
                        </a:spcAft>
                      </a:pPr>
                      <a:r>
                        <a:rPr lang="ru-RU" sz="2400" dirty="0">
                          <a:latin typeface="Times New Roman"/>
                          <a:ea typeface="Calibri"/>
                          <a:cs typeface="Times New Roman"/>
                        </a:rPr>
                        <a:t>А</a:t>
                      </a:r>
                      <a:r>
                        <a:rPr lang="fr-FR" sz="2400" dirty="0">
                          <a:latin typeface="Times New Roman"/>
                          <a:ea typeface="Calibri"/>
                          <a:cs typeface="Times New Roman"/>
                        </a:rPr>
                        <a:t>. </a:t>
                      </a:r>
                      <a:r>
                        <a:rPr lang="fr-FR" sz="2400" dirty="0" smtClean="0">
                          <a:latin typeface="Times New Roman" pitchFamily="18" charset="0"/>
                          <a:cs typeface="Times New Roman" pitchFamily="18" charset="0"/>
                        </a:rPr>
                        <a:t>se </a:t>
                      </a:r>
                      <a:r>
                        <a:rPr lang="fr-FR" sz="2400" dirty="0" smtClean="0">
                          <a:latin typeface="Times New Roman"/>
                          <a:ea typeface="Calibri"/>
                          <a:cs typeface="Times New Roman"/>
                        </a:rPr>
                        <a:t>serait</a:t>
                      </a:r>
                      <a:endParaRPr lang="ru-RU" sz="2400" dirty="0">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21590">
                        <a:spcBef>
                          <a:spcPts val="200"/>
                        </a:spcBef>
                        <a:spcAft>
                          <a:spcPts val="480"/>
                        </a:spcAft>
                      </a:pPr>
                      <a:r>
                        <a:rPr lang="fr-FR" sz="2400" dirty="0">
                          <a:latin typeface="Times New Roman"/>
                          <a:ea typeface="Calibri"/>
                          <a:cs typeface="Times New Roman"/>
                        </a:rPr>
                        <a:t>B. </a:t>
                      </a:r>
                      <a:r>
                        <a:rPr lang="fr-FR" sz="2400" dirty="0" smtClean="0">
                          <a:latin typeface="Times New Roman"/>
                          <a:ea typeface="Calibri"/>
                          <a:cs typeface="Times New Roman"/>
                        </a:rPr>
                        <a:t>s'est</a:t>
                      </a:r>
                      <a:endParaRPr lang="ru-RU" sz="2400" dirty="0">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2385">
                        <a:spcBef>
                          <a:spcPts val="200"/>
                        </a:spcBef>
                        <a:spcAft>
                          <a:spcPts val="480"/>
                        </a:spcAft>
                      </a:pPr>
                      <a:r>
                        <a:rPr lang="fr-FR" sz="2400" dirty="0">
                          <a:latin typeface="Times New Roman"/>
                          <a:ea typeface="Calibri"/>
                          <a:cs typeface="Times New Roman"/>
                        </a:rPr>
                        <a:t>C. </a:t>
                      </a:r>
                      <a:r>
                        <a:rPr lang="fr-FR" sz="2400" dirty="0" smtClean="0">
                          <a:latin typeface="Times New Roman"/>
                          <a:ea typeface="Calibri"/>
                          <a:cs typeface="Times New Roman"/>
                        </a:rPr>
                        <a:t>s'était</a:t>
                      </a:r>
                      <a:endParaRPr lang="ru-RU" sz="2400" dirty="0">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2385">
                        <a:spcBef>
                          <a:spcPts val="200"/>
                        </a:spcBef>
                        <a:spcAft>
                          <a:spcPts val="480"/>
                        </a:spcAft>
                      </a:pPr>
                      <a:r>
                        <a:rPr lang="fr-FR" sz="2400" dirty="0">
                          <a:latin typeface="Times New Roman"/>
                          <a:ea typeface="Calibri"/>
                          <a:cs typeface="Times New Roman"/>
                        </a:rPr>
                        <a:t>D. </a:t>
                      </a:r>
                      <a:r>
                        <a:rPr lang="fr-FR" sz="2400" dirty="0" smtClean="0">
                          <a:latin typeface="Times New Roman" pitchFamily="18" charset="0"/>
                          <a:cs typeface="Times New Roman" pitchFamily="18" charset="0"/>
                        </a:rPr>
                        <a:t>se </a:t>
                      </a:r>
                      <a:r>
                        <a:rPr lang="fr-FR" sz="2400" dirty="0" smtClean="0">
                          <a:latin typeface="Times New Roman"/>
                          <a:ea typeface="Calibri"/>
                          <a:cs typeface="Times New Roman"/>
                        </a:rPr>
                        <a:t>soit</a:t>
                      </a:r>
                      <a:endParaRPr lang="ru-RU" sz="2400" dirty="0">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8" name="Прямоугольник 7"/>
          <p:cNvSpPr/>
          <p:nvPr/>
        </p:nvSpPr>
        <p:spPr>
          <a:xfrm>
            <a:off x="214282" y="142852"/>
            <a:ext cx="8501122" cy="1938992"/>
          </a:xfrm>
          <a:prstGeom prst="rect">
            <a:avLst/>
          </a:prstGeom>
        </p:spPr>
        <p:txBody>
          <a:bodyPr wrap="square">
            <a:spAutoFit/>
          </a:bodyPr>
          <a:lstStyle/>
          <a:p>
            <a:r>
              <a:rPr lang="fr-FR" sz="2400" dirty="0" smtClean="0">
                <a:latin typeface="Times New Roman" pitchFamily="18" charset="0"/>
                <a:cs typeface="Times New Roman" pitchFamily="18" charset="0"/>
              </a:rPr>
              <a:t>Pourquoi a-t-il fallu que mon père arrête la voiture ? J'ai pourtant essayé de _____ (1) dissuader. Je savais que c'était une _____(2) idée. Évidemment il ne m'a pas écouté. _____ (3) parents n'écoutent jamais. Rien de tout cela ne _____ (4) produit s'il avait continué de rouler.</a:t>
            </a:r>
            <a:endParaRPr lang="ru-RU" sz="2400" dirty="0">
              <a:latin typeface="Times New Roman" pitchFamily="18" charset="0"/>
              <a:cs typeface="Times New Roman" pitchFamily="18" charset="0"/>
            </a:endParaRPr>
          </a:p>
        </p:txBody>
      </p:sp>
      <p:sp>
        <p:nvSpPr>
          <p:cNvPr id="6" name="Прямоугольник 5"/>
          <p:cNvSpPr/>
          <p:nvPr/>
        </p:nvSpPr>
        <p:spPr>
          <a:xfrm>
            <a:off x="214282" y="4572008"/>
            <a:ext cx="8786874" cy="1800493"/>
          </a:xfrm>
          <a:prstGeom prst="rect">
            <a:avLst/>
          </a:prstGeom>
        </p:spPr>
        <p:txBody>
          <a:bodyPr wrap="square">
            <a:spAutoFit/>
          </a:bodyPr>
          <a:lstStyle/>
          <a:p>
            <a:pPr>
              <a:spcBef>
                <a:spcPts val="0"/>
              </a:spcBef>
              <a:spcAft>
                <a:spcPts val="600"/>
              </a:spcAft>
            </a:pPr>
            <a:r>
              <a:rPr lang="fr-FR" sz="2400" dirty="0" smtClean="0">
                <a:latin typeface="Times New Roman" pitchFamily="18" charset="0"/>
                <a:cs typeface="Times New Roman" pitchFamily="18" charset="0"/>
              </a:rPr>
              <a:t>Rien de tout cela ne _____ (4) produit </a:t>
            </a:r>
            <a:r>
              <a:rPr lang="fr-FR" sz="2400" dirty="0" smtClean="0">
                <a:solidFill>
                  <a:srgbClr val="3333FF"/>
                </a:solidFill>
                <a:latin typeface="Times New Roman" pitchFamily="18" charset="0"/>
                <a:cs typeface="Times New Roman" pitchFamily="18" charset="0"/>
              </a:rPr>
              <a:t>s'il avait continué</a:t>
            </a:r>
            <a:r>
              <a:rPr lang="fr-FR" sz="2400" dirty="0" smtClean="0">
                <a:latin typeface="Times New Roman" pitchFamily="18" charset="0"/>
                <a:cs typeface="Times New Roman" pitchFamily="18" charset="0"/>
              </a:rPr>
              <a:t> de rouler. </a:t>
            </a:r>
          </a:p>
          <a:p>
            <a:pPr>
              <a:spcBef>
                <a:spcPts val="0"/>
              </a:spcBef>
              <a:spcAft>
                <a:spcPts val="600"/>
              </a:spcAft>
            </a:pPr>
            <a:r>
              <a:rPr lang="fr-FR" sz="2400" dirty="0" smtClean="0">
                <a:latin typeface="Times New Roman" pitchFamily="18" charset="0"/>
                <a:cs typeface="Times New Roman" pitchFamily="18" charset="0"/>
              </a:rPr>
              <a:t>L’hypothèse qui ne s’est pas réalisée, </a:t>
            </a:r>
          </a:p>
          <a:p>
            <a:pPr lvl="1">
              <a:spcBef>
                <a:spcPts val="0"/>
              </a:spcBef>
              <a:spcAft>
                <a:spcPts val="600"/>
              </a:spcAft>
            </a:pPr>
            <a:r>
              <a:rPr lang="fr-FR" sz="2400" dirty="0" smtClean="0">
                <a:latin typeface="Times New Roman" pitchFamily="18" charset="0"/>
                <a:cs typeface="Times New Roman" pitchFamily="18" charset="0"/>
              </a:rPr>
              <a:t>après </a:t>
            </a:r>
            <a:r>
              <a:rPr lang="fr-FR" sz="2400" b="1" dirty="0" smtClean="0">
                <a:latin typeface="Times New Roman" pitchFamily="18" charset="0"/>
                <a:cs typeface="Times New Roman" pitchFamily="18" charset="0"/>
              </a:rPr>
              <a:t>si </a:t>
            </a:r>
            <a:r>
              <a:rPr lang="fr-FR" sz="2400" dirty="0" smtClean="0">
                <a:latin typeface="Times New Roman" pitchFamily="18" charset="0"/>
                <a:cs typeface="Times New Roman" pitchFamily="18" charset="0"/>
              </a:rPr>
              <a:t>on emploie</a:t>
            </a:r>
            <a:r>
              <a:rPr lang="fr-FR" sz="2400" b="1" dirty="0" smtClean="0">
                <a:latin typeface="Times New Roman" pitchFamily="18" charset="0"/>
                <a:cs typeface="Times New Roman" pitchFamily="18" charset="0"/>
              </a:rPr>
              <a:t> </a:t>
            </a:r>
            <a:r>
              <a:rPr lang="fr-FR" sz="2400" i="1" dirty="0" smtClean="0">
                <a:latin typeface="Times New Roman" pitchFamily="18" charset="0"/>
                <a:cs typeface="Times New Roman" pitchFamily="18" charset="0"/>
              </a:rPr>
              <a:t>le</a:t>
            </a:r>
            <a:r>
              <a:rPr lang="fr-FR" sz="2400" b="1" dirty="0" smtClean="0">
                <a:latin typeface="Times New Roman" pitchFamily="18" charset="0"/>
                <a:cs typeface="Times New Roman" pitchFamily="18" charset="0"/>
              </a:rPr>
              <a:t> </a:t>
            </a:r>
            <a:r>
              <a:rPr lang="fr-FR" sz="2400" i="1" dirty="0" smtClean="0">
                <a:latin typeface="Times New Roman" pitchFamily="18" charset="0"/>
                <a:cs typeface="Times New Roman" pitchFamily="18" charset="0"/>
              </a:rPr>
              <a:t>plus-que-parfait, </a:t>
            </a:r>
          </a:p>
          <a:p>
            <a:pPr lvl="1">
              <a:spcBef>
                <a:spcPts val="0"/>
              </a:spcBef>
              <a:spcAft>
                <a:spcPts val="600"/>
              </a:spcAft>
            </a:pPr>
            <a:r>
              <a:rPr lang="fr-FR" sz="2400" dirty="0" smtClean="0">
                <a:latin typeface="Times New Roman" pitchFamily="18" charset="0"/>
                <a:cs typeface="Times New Roman" pitchFamily="18" charset="0"/>
              </a:rPr>
              <a:t>dans la principale – </a:t>
            </a:r>
            <a:r>
              <a:rPr lang="fr-FR" sz="2400" i="1" dirty="0" smtClean="0">
                <a:latin typeface="Times New Roman" pitchFamily="18" charset="0"/>
                <a:cs typeface="Times New Roman" pitchFamily="18" charset="0"/>
              </a:rPr>
              <a:t>le conditionnel passé</a:t>
            </a:r>
            <a:endParaRPr lang="ru-RU" sz="2400" i="1"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Оформление по умолчанию">
  <a:themeElements>
    <a:clrScheme name="Оформление по умолчанию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Оформление по умолчанию">
      <a:majorFont>
        <a:latin typeface="Arial"/>
        <a:ea typeface=""/>
        <a:cs typeface=""/>
      </a:majorFont>
      <a:minorFont>
        <a:latin typeface="Arial"/>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Оформление по умолчанию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Оформление по умолчанию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Оформление по умолчанию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Оформление по умолчанию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Оформление по умолчанию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Оформление по умолчанию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Оформление по умолчанию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Оформление по умолчанию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Оформление по умолчанию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Оформление по умолчанию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Оформление по умолчанию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Оформление по умолчанию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3824</TotalTime>
  <Words>11389</Words>
  <Application>Microsoft Office PowerPoint</Application>
  <PresentationFormat>Экран (4:3)</PresentationFormat>
  <Paragraphs>1579</Paragraphs>
  <Slides>68</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68</vt:i4>
      </vt:variant>
    </vt:vector>
  </HeadingPairs>
  <TitlesOfParts>
    <vt:vector size="69" baseType="lpstr">
      <vt:lpstr>Оформление по умолчанию</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lpstr>Слайд 17</vt:lpstr>
      <vt:lpstr>Слайд 18</vt:lpstr>
      <vt:lpstr>Слайд 19</vt:lpstr>
      <vt:lpstr>Слайд 20</vt:lpstr>
      <vt:lpstr>Слайд 21</vt:lpstr>
      <vt:lpstr>Слайд 22</vt:lpstr>
      <vt:lpstr>Слайд 23</vt:lpstr>
      <vt:lpstr>Слайд 24</vt:lpstr>
      <vt:lpstr>Слайд 25</vt:lpstr>
      <vt:lpstr>Слайд 26</vt:lpstr>
      <vt:lpstr>Слайд 27</vt:lpstr>
      <vt:lpstr>Слайд 28</vt:lpstr>
      <vt:lpstr>Слайд 29</vt:lpstr>
      <vt:lpstr>Слайд 30</vt:lpstr>
      <vt:lpstr>Слайд 31</vt:lpstr>
      <vt:lpstr>Слайд 32</vt:lpstr>
      <vt:lpstr>Слайд 33</vt:lpstr>
      <vt:lpstr>Слайд 34</vt:lpstr>
      <vt:lpstr>Слайд 35</vt:lpstr>
      <vt:lpstr>Слайд 36</vt:lpstr>
      <vt:lpstr>Слайд 37</vt:lpstr>
      <vt:lpstr>Слайд 38</vt:lpstr>
      <vt:lpstr>Слайд 39</vt:lpstr>
      <vt:lpstr>Слайд 40</vt:lpstr>
      <vt:lpstr>Слайд 41</vt:lpstr>
      <vt:lpstr>Слайд 42</vt:lpstr>
      <vt:lpstr>Слайд 43</vt:lpstr>
      <vt:lpstr>Слайд 44</vt:lpstr>
      <vt:lpstr>Слайд 45</vt:lpstr>
      <vt:lpstr>Слайд 46</vt:lpstr>
      <vt:lpstr>Слайд 47</vt:lpstr>
      <vt:lpstr>Слайд 48</vt:lpstr>
      <vt:lpstr>Слайд 49</vt:lpstr>
      <vt:lpstr>Слайд 50</vt:lpstr>
      <vt:lpstr>Слайд 51</vt:lpstr>
      <vt:lpstr>Слайд 52</vt:lpstr>
      <vt:lpstr>Слайд 53</vt:lpstr>
      <vt:lpstr>Слайд 54</vt:lpstr>
      <vt:lpstr>Слайд 55</vt:lpstr>
      <vt:lpstr>Слайд 56</vt:lpstr>
      <vt:lpstr>Слайд 57</vt:lpstr>
      <vt:lpstr>Слайд 58</vt:lpstr>
      <vt:lpstr>Слайд 59</vt:lpstr>
      <vt:lpstr>Слайд 60</vt:lpstr>
      <vt:lpstr>Слайд 61</vt:lpstr>
      <vt:lpstr>Слайд 62</vt:lpstr>
      <vt:lpstr>Слайд 63</vt:lpstr>
      <vt:lpstr>Слайд 64</vt:lpstr>
      <vt:lpstr>Слайд 65</vt:lpstr>
      <vt:lpstr>Слайд 66</vt:lpstr>
      <vt:lpstr>Слайд 67</vt:lpstr>
      <vt:lpstr>Слайд 68</vt:lpstr>
    </vt:vector>
  </TitlesOfParts>
  <Company>CLF</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Tanya</dc:creator>
  <cp:lastModifiedBy>ADMIN</cp:lastModifiedBy>
  <cp:revision>366</cp:revision>
  <dcterms:created xsi:type="dcterms:W3CDTF">2013-01-24T18:12:41Z</dcterms:created>
  <dcterms:modified xsi:type="dcterms:W3CDTF">2016-03-07T22:30:47Z</dcterms:modified>
</cp:coreProperties>
</file>